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9981" y="0"/>
            <a:ext cx="3962677" cy="19695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640249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6" y="44046"/>
                </a:lnTo>
                <a:lnTo>
                  <a:pt x="9273" y="54117"/>
                </a:lnTo>
                <a:lnTo>
                  <a:pt x="19352" y="60909"/>
                </a:lnTo>
                <a:lnTo>
                  <a:pt x="31716" y="63399"/>
                </a:lnTo>
                <a:lnTo>
                  <a:pt x="44066" y="60909"/>
                </a:lnTo>
                <a:lnTo>
                  <a:pt x="54147" y="54117"/>
                </a:lnTo>
                <a:lnTo>
                  <a:pt x="60942" y="44046"/>
                </a:lnTo>
                <a:lnTo>
                  <a:pt x="63433" y="31716"/>
                </a:lnTo>
                <a:lnTo>
                  <a:pt x="63433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40249" y="22233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5"/>
                </a:lnTo>
                <a:lnTo>
                  <a:pt x="9273" y="9298"/>
                </a:lnTo>
                <a:lnTo>
                  <a:pt x="2486" y="19381"/>
                </a:lnTo>
                <a:lnTo>
                  <a:pt x="0" y="31716"/>
                </a:lnTo>
                <a:lnTo>
                  <a:pt x="2486" y="44057"/>
                </a:lnTo>
                <a:lnTo>
                  <a:pt x="9273" y="54151"/>
                </a:lnTo>
                <a:lnTo>
                  <a:pt x="19352" y="60965"/>
                </a:lnTo>
                <a:lnTo>
                  <a:pt x="31716" y="63466"/>
                </a:lnTo>
                <a:lnTo>
                  <a:pt x="44066" y="60965"/>
                </a:lnTo>
                <a:lnTo>
                  <a:pt x="54147" y="54151"/>
                </a:lnTo>
                <a:lnTo>
                  <a:pt x="60942" y="44057"/>
                </a:lnTo>
                <a:lnTo>
                  <a:pt x="63433" y="31716"/>
                </a:lnTo>
                <a:lnTo>
                  <a:pt x="60942" y="19381"/>
                </a:lnTo>
                <a:lnTo>
                  <a:pt x="54147" y="9298"/>
                </a:lnTo>
                <a:lnTo>
                  <a:pt x="44066" y="249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1682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98819" y="2381883"/>
            <a:ext cx="38735" cy="52705"/>
          </a:xfrm>
          <a:custGeom>
            <a:avLst/>
            <a:gdLst/>
            <a:ahLst/>
            <a:cxnLst/>
            <a:rect l="l" t="t" r="r" b="b"/>
            <a:pathLst>
              <a:path w="38734" h="52705">
                <a:moveTo>
                  <a:pt x="33974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0" y="39603"/>
                </a:lnTo>
                <a:lnTo>
                  <a:pt x="2966" y="46715"/>
                </a:lnTo>
                <a:lnTo>
                  <a:pt x="7718" y="52276"/>
                </a:lnTo>
                <a:lnTo>
                  <a:pt x="15442" y="39441"/>
                </a:lnTo>
                <a:lnTo>
                  <a:pt x="38255" y="707"/>
                </a:lnTo>
                <a:lnTo>
                  <a:pt x="36165" y="235"/>
                </a:lnTo>
                <a:lnTo>
                  <a:pt x="33974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81682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98819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71" y="60942"/>
                </a:lnTo>
                <a:lnTo>
                  <a:pt x="54164" y="54151"/>
                </a:lnTo>
                <a:lnTo>
                  <a:pt x="60970" y="44080"/>
                </a:lnTo>
                <a:lnTo>
                  <a:pt x="63466" y="31750"/>
                </a:lnTo>
                <a:lnTo>
                  <a:pt x="60970" y="19381"/>
                </a:lnTo>
                <a:lnTo>
                  <a:pt x="54164" y="9289"/>
                </a:lnTo>
                <a:lnTo>
                  <a:pt x="4407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23079" y="254047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34" y="0"/>
                </a:lnTo>
                <a:lnTo>
                  <a:pt x="23189" y="910"/>
                </a:lnTo>
                <a:lnTo>
                  <a:pt x="0" y="29525"/>
                </a:lnTo>
                <a:lnTo>
                  <a:pt x="0" y="31716"/>
                </a:lnTo>
                <a:lnTo>
                  <a:pt x="23189" y="62523"/>
                </a:lnTo>
                <a:lnTo>
                  <a:pt x="27334" y="63433"/>
                </a:lnTo>
                <a:lnTo>
                  <a:pt x="33907" y="63433"/>
                </a:lnTo>
                <a:lnTo>
                  <a:pt x="63433" y="31716"/>
                </a:lnTo>
                <a:lnTo>
                  <a:pt x="63433" y="29525"/>
                </a:lnTo>
                <a:lnTo>
                  <a:pt x="38120" y="674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23079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34" y="0"/>
                </a:lnTo>
                <a:lnTo>
                  <a:pt x="23189" y="876"/>
                </a:lnTo>
                <a:lnTo>
                  <a:pt x="0" y="31682"/>
                </a:lnTo>
                <a:lnTo>
                  <a:pt x="1426" y="41122"/>
                </a:lnTo>
                <a:lnTo>
                  <a:pt x="27334" y="63466"/>
                </a:lnTo>
                <a:lnTo>
                  <a:pt x="33907" y="63466"/>
                </a:lnTo>
                <a:lnTo>
                  <a:pt x="63433" y="31682"/>
                </a:lnTo>
                <a:lnTo>
                  <a:pt x="61511" y="20794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81661" y="269905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100"/>
                </a:lnTo>
                <a:lnTo>
                  <a:pt x="9268" y="54181"/>
                </a:lnTo>
                <a:lnTo>
                  <a:pt x="19338" y="60975"/>
                </a:lnTo>
                <a:lnTo>
                  <a:pt x="31682" y="63466"/>
                </a:lnTo>
                <a:lnTo>
                  <a:pt x="44037" y="60975"/>
                </a:lnTo>
                <a:lnTo>
                  <a:pt x="54130" y="54181"/>
                </a:lnTo>
                <a:lnTo>
                  <a:pt x="60936" y="44100"/>
                </a:lnTo>
                <a:lnTo>
                  <a:pt x="63433" y="31750"/>
                </a:lnTo>
                <a:lnTo>
                  <a:pt x="60936" y="19381"/>
                </a:lnTo>
                <a:lnTo>
                  <a:pt x="54130" y="9289"/>
                </a:lnTo>
                <a:lnTo>
                  <a:pt x="44037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23079" y="285768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34" y="0"/>
                </a:lnTo>
                <a:lnTo>
                  <a:pt x="23189" y="876"/>
                </a:lnTo>
                <a:lnTo>
                  <a:pt x="0" y="31682"/>
                </a:lnTo>
                <a:lnTo>
                  <a:pt x="1426" y="41121"/>
                </a:lnTo>
                <a:lnTo>
                  <a:pt x="27334" y="63433"/>
                </a:lnTo>
                <a:lnTo>
                  <a:pt x="33907" y="63433"/>
                </a:lnTo>
                <a:lnTo>
                  <a:pt x="63433" y="31682"/>
                </a:lnTo>
                <a:lnTo>
                  <a:pt x="61511" y="20794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421917" cy="3238258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005939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05939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43"/>
                </a:lnTo>
                <a:lnTo>
                  <a:pt x="9268" y="54147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47"/>
                </a:lnTo>
                <a:lnTo>
                  <a:pt x="60908" y="44043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47321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64492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47321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64492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88728" y="254050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68" y="0"/>
                </a:lnTo>
                <a:lnTo>
                  <a:pt x="23189" y="876"/>
                </a:lnTo>
                <a:lnTo>
                  <a:pt x="0" y="29525"/>
                </a:lnTo>
                <a:lnTo>
                  <a:pt x="0" y="31682"/>
                </a:lnTo>
                <a:lnTo>
                  <a:pt x="23189" y="62523"/>
                </a:lnTo>
                <a:lnTo>
                  <a:pt x="27368" y="63399"/>
                </a:lnTo>
                <a:lnTo>
                  <a:pt x="38289" y="63399"/>
                </a:lnTo>
                <a:lnTo>
                  <a:pt x="63466" y="31682"/>
                </a:lnTo>
                <a:lnTo>
                  <a:pt x="63466" y="29525"/>
                </a:lnTo>
                <a:lnTo>
                  <a:pt x="63230" y="27368"/>
                </a:lnTo>
                <a:lnTo>
                  <a:pt x="62792" y="25312"/>
                </a:lnTo>
                <a:lnTo>
                  <a:pt x="61107" y="17054"/>
                </a:lnTo>
                <a:lnTo>
                  <a:pt x="56220" y="9943"/>
                </a:lnTo>
                <a:lnTo>
                  <a:pt x="44423" y="19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88744" y="222330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5" y="41141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05914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98"/>
                </a:lnTo>
                <a:lnTo>
                  <a:pt x="31716" y="63399"/>
                </a:lnTo>
                <a:lnTo>
                  <a:pt x="41136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05939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47321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64492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47321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164476" y="269905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71" y="60975"/>
                </a:lnTo>
                <a:lnTo>
                  <a:pt x="54164" y="54181"/>
                </a:lnTo>
                <a:lnTo>
                  <a:pt x="60970" y="44100"/>
                </a:lnTo>
                <a:lnTo>
                  <a:pt x="63466" y="31750"/>
                </a:lnTo>
                <a:lnTo>
                  <a:pt x="60970" y="19381"/>
                </a:lnTo>
                <a:lnTo>
                  <a:pt x="54164" y="9289"/>
                </a:lnTo>
                <a:lnTo>
                  <a:pt x="4407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88744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13684" y="4887"/>
                </a:lnTo>
                <a:lnTo>
                  <a:pt x="8830" y="8931"/>
                </a:lnTo>
                <a:lnTo>
                  <a:pt x="1988" y="19043"/>
                </a:lnTo>
                <a:lnTo>
                  <a:pt x="0" y="25144"/>
                </a:lnTo>
                <a:lnTo>
                  <a:pt x="0" y="36098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6098"/>
                </a:lnTo>
                <a:lnTo>
                  <a:pt x="63433" y="25144"/>
                </a:lnTo>
                <a:lnTo>
                  <a:pt x="61444" y="19043"/>
                </a:lnTo>
                <a:lnTo>
                  <a:pt x="58006" y="13987"/>
                </a:lnTo>
                <a:lnTo>
                  <a:pt x="55748" y="10617"/>
                </a:lnTo>
                <a:lnTo>
                  <a:pt x="52816" y="7684"/>
                </a:lnTo>
                <a:lnTo>
                  <a:pt x="44389" y="202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88744" y="285766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5" y="41136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47321" y="3333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52" y="60975"/>
                </a:lnTo>
                <a:lnTo>
                  <a:pt x="54134" y="54181"/>
                </a:lnTo>
                <a:lnTo>
                  <a:pt x="60937" y="44100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89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88744" y="34920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5" y="41136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371594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71594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43"/>
                </a:lnTo>
                <a:lnTo>
                  <a:pt x="9268" y="54147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47"/>
                </a:lnTo>
                <a:lnTo>
                  <a:pt x="60908" y="44043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213012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30164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213012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30164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054419" y="254047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20808" y="1926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66"/>
                </a:lnTo>
                <a:lnTo>
                  <a:pt x="9285" y="54147"/>
                </a:lnTo>
                <a:lnTo>
                  <a:pt x="19366" y="60942"/>
                </a:lnTo>
                <a:lnTo>
                  <a:pt x="31716" y="63433"/>
                </a:lnTo>
                <a:lnTo>
                  <a:pt x="38255" y="63433"/>
                </a:lnTo>
                <a:lnTo>
                  <a:pt x="63433" y="31716"/>
                </a:lnTo>
                <a:lnTo>
                  <a:pt x="63433" y="29525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54419" y="222330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5"/>
                </a:lnTo>
                <a:lnTo>
                  <a:pt x="9285" y="9298"/>
                </a:lnTo>
                <a:lnTo>
                  <a:pt x="2491" y="19381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371594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0" y="25144"/>
                </a:lnTo>
                <a:lnTo>
                  <a:pt x="0" y="36098"/>
                </a:lnTo>
                <a:lnTo>
                  <a:pt x="31682" y="63399"/>
                </a:lnTo>
                <a:lnTo>
                  <a:pt x="41121" y="61978"/>
                </a:lnTo>
                <a:lnTo>
                  <a:pt x="63399" y="36098"/>
                </a:lnTo>
                <a:lnTo>
                  <a:pt x="63399" y="25144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371594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212986" y="301624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52" y="60947"/>
                </a:lnTo>
                <a:lnTo>
                  <a:pt x="54134" y="54164"/>
                </a:lnTo>
                <a:lnTo>
                  <a:pt x="60937" y="44094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90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530164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13012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530164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54419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16" y="0"/>
                </a:lnTo>
                <a:lnTo>
                  <a:pt x="23783" y="1000"/>
                </a:lnTo>
                <a:lnTo>
                  <a:pt x="0" y="25144"/>
                </a:lnTo>
                <a:lnTo>
                  <a:pt x="0" y="36098"/>
                </a:lnTo>
                <a:lnTo>
                  <a:pt x="31716" y="63399"/>
                </a:lnTo>
                <a:lnTo>
                  <a:pt x="38289" y="63399"/>
                </a:lnTo>
                <a:lnTo>
                  <a:pt x="63433" y="36098"/>
                </a:lnTo>
                <a:lnTo>
                  <a:pt x="63433" y="25144"/>
                </a:lnTo>
                <a:lnTo>
                  <a:pt x="61444" y="19043"/>
                </a:lnTo>
                <a:lnTo>
                  <a:pt x="58006" y="13987"/>
                </a:lnTo>
                <a:lnTo>
                  <a:pt x="55714" y="10617"/>
                </a:lnTo>
                <a:lnTo>
                  <a:pt x="52816" y="7684"/>
                </a:lnTo>
                <a:lnTo>
                  <a:pt x="44389" y="202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54419" y="285766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371594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371594" y="349204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213012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100"/>
                </a:lnTo>
                <a:lnTo>
                  <a:pt x="9268" y="54181"/>
                </a:lnTo>
                <a:lnTo>
                  <a:pt x="19338" y="60975"/>
                </a:lnTo>
                <a:lnTo>
                  <a:pt x="31682" y="63466"/>
                </a:lnTo>
                <a:lnTo>
                  <a:pt x="44032" y="60975"/>
                </a:lnTo>
                <a:lnTo>
                  <a:pt x="54113" y="54181"/>
                </a:lnTo>
                <a:lnTo>
                  <a:pt x="60908" y="4410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530164" y="365058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6"/>
                </a:lnTo>
                <a:lnTo>
                  <a:pt x="9285" y="9306"/>
                </a:lnTo>
                <a:lnTo>
                  <a:pt x="2491" y="19409"/>
                </a:lnTo>
                <a:lnTo>
                  <a:pt x="0" y="31784"/>
                </a:lnTo>
                <a:lnTo>
                  <a:pt x="2491" y="44114"/>
                </a:lnTo>
                <a:lnTo>
                  <a:pt x="9285" y="54185"/>
                </a:lnTo>
                <a:lnTo>
                  <a:pt x="19366" y="60976"/>
                </a:lnTo>
                <a:lnTo>
                  <a:pt x="31716" y="63466"/>
                </a:lnTo>
                <a:lnTo>
                  <a:pt x="44066" y="60976"/>
                </a:lnTo>
                <a:lnTo>
                  <a:pt x="54147" y="54185"/>
                </a:lnTo>
                <a:lnTo>
                  <a:pt x="60942" y="44114"/>
                </a:lnTo>
                <a:lnTo>
                  <a:pt x="63433" y="31784"/>
                </a:lnTo>
                <a:lnTo>
                  <a:pt x="60942" y="19409"/>
                </a:lnTo>
                <a:lnTo>
                  <a:pt x="54147" y="9306"/>
                </a:lnTo>
                <a:lnTo>
                  <a:pt x="44066" y="2496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213012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30149" y="3333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71" y="60975"/>
                </a:lnTo>
                <a:lnTo>
                  <a:pt x="54164" y="54181"/>
                </a:lnTo>
                <a:lnTo>
                  <a:pt x="60970" y="44100"/>
                </a:lnTo>
                <a:lnTo>
                  <a:pt x="63466" y="31750"/>
                </a:lnTo>
                <a:lnTo>
                  <a:pt x="60970" y="19381"/>
                </a:lnTo>
                <a:lnTo>
                  <a:pt x="54164" y="9289"/>
                </a:lnTo>
                <a:lnTo>
                  <a:pt x="4407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054401" y="380920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16" y="0"/>
                </a:lnTo>
                <a:lnTo>
                  <a:pt x="20822" y="1926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46"/>
                </a:lnTo>
                <a:lnTo>
                  <a:pt x="9285" y="54117"/>
                </a:lnTo>
                <a:lnTo>
                  <a:pt x="19366" y="60909"/>
                </a:lnTo>
                <a:lnTo>
                  <a:pt x="31716" y="63399"/>
                </a:lnTo>
                <a:lnTo>
                  <a:pt x="38289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054419" y="34920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213012" y="3967777"/>
            <a:ext cx="60960" cy="52069"/>
          </a:xfrm>
          <a:custGeom>
            <a:avLst/>
            <a:gdLst/>
            <a:ahLst/>
            <a:cxnLst/>
            <a:rect l="l" t="t" r="r" b="b"/>
            <a:pathLst>
              <a:path w="60960" h="5207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0" y="39435"/>
                </a:lnTo>
                <a:lnTo>
                  <a:pt x="2864" y="46412"/>
                </a:lnTo>
                <a:lnTo>
                  <a:pt x="7415" y="51906"/>
                </a:lnTo>
                <a:lnTo>
                  <a:pt x="34054" y="35411"/>
                </a:lnTo>
                <a:lnTo>
                  <a:pt x="60568" y="18740"/>
                </a:lnTo>
                <a:lnTo>
                  <a:pt x="55761" y="11162"/>
                </a:lnTo>
                <a:lnTo>
                  <a:pt x="49083" y="5236"/>
                </a:lnTo>
                <a:lnTo>
                  <a:pt x="40926" y="1378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737269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737269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43"/>
                </a:lnTo>
                <a:lnTo>
                  <a:pt x="9268" y="54147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47"/>
                </a:lnTo>
                <a:lnTo>
                  <a:pt x="60908" y="44043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578651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895824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578651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895824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737264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0" y="25144"/>
                </a:lnTo>
                <a:lnTo>
                  <a:pt x="0" y="36098"/>
                </a:lnTo>
                <a:lnTo>
                  <a:pt x="31682" y="63399"/>
                </a:lnTo>
                <a:lnTo>
                  <a:pt x="41116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737269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578651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895824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578651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895824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20059" y="285768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68" y="0"/>
                </a:lnTo>
                <a:lnTo>
                  <a:pt x="23189" y="876"/>
                </a:lnTo>
                <a:lnTo>
                  <a:pt x="0" y="31682"/>
                </a:lnTo>
                <a:lnTo>
                  <a:pt x="1426" y="41121"/>
                </a:lnTo>
                <a:lnTo>
                  <a:pt x="27368" y="63433"/>
                </a:lnTo>
                <a:lnTo>
                  <a:pt x="33907" y="63433"/>
                </a:lnTo>
                <a:lnTo>
                  <a:pt x="63433" y="31682"/>
                </a:lnTo>
                <a:lnTo>
                  <a:pt x="61511" y="20794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737269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737269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578651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895824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578651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895824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578651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52" y="60947"/>
                </a:lnTo>
                <a:lnTo>
                  <a:pt x="54134" y="54164"/>
                </a:lnTo>
                <a:lnTo>
                  <a:pt x="60937" y="44094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90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895824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52" y="60947"/>
                </a:lnTo>
                <a:lnTo>
                  <a:pt x="54134" y="54164"/>
                </a:lnTo>
                <a:lnTo>
                  <a:pt x="60937" y="44094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90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102911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6" y="44046"/>
                </a:lnTo>
                <a:lnTo>
                  <a:pt x="9273" y="54117"/>
                </a:lnTo>
                <a:lnTo>
                  <a:pt x="19352" y="60909"/>
                </a:lnTo>
                <a:lnTo>
                  <a:pt x="31716" y="63399"/>
                </a:lnTo>
                <a:lnTo>
                  <a:pt x="44052" y="60909"/>
                </a:lnTo>
                <a:lnTo>
                  <a:pt x="54134" y="54117"/>
                </a:lnTo>
                <a:lnTo>
                  <a:pt x="60937" y="44046"/>
                </a:lnTo>
                <a:lnTo>
                  <a:pt x="63433" y="31716"/>
                </a:lnTo>
                <a:lnTo>
                  <a:pt x="63433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420059" y="222330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41" y="0"/>
                </a:moveTo>
                <a:lnTo>
                  <a:pt x="27368" y="0"/>
                </a:lnTo>
                <a:lnTo>
                  <a:pt x="23189" y="910"/>
                </a:lnTo>
                <a:lnTo>
                  <a:pt x="0" y="31716"/>
                </a:lnTo>
                <a:lnTo>
                  <a:pt x="1426" y="41141"/>
                </a:lnTo>
                <a:lnTo>
                  <a:pt x="27368" y="63466"/>
                </a:lnTo>
                <a:lnTo>
                  <a:pt x="33941" y="63466"/>
                </a:lnTo>
                <a:lnTo>
                  <a:pt x="63433" y="31716"/>
                </a:lnTo>
                <a:lnTo>
                  <a:pt x="61511" y="20822"/>
                </a:lnTo>
                <a:lnTo>
                  <a:pt x="33941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102911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0"/>
                </a:lnTo>
                <a:lnTo>
                  <a:pt x="9273" y="9281"/>
                </a:lnTo>
                <a:lnTo>
                  <a:pt x="2486" y="19352"/>
                </a:lnTo>
                <a:lnTo>
                  <a:pt x="0" y="31682"/>
                </a:lnTo>
                <a:lnTo>
                  <a:pt x="2486" y="44043"/>
                </a:lnTo>
                <a:lnTo>
                  <a:pt x="9273" y="54147"/>
                </a:lnTo>
                <a:lnTo>
                  <a:pt x="19352" y="60965"/>
                </a:lnTo>
                <a:lnTo>
                  <a:pt x="31716" y="63466"/>
                </a:lnTo>
                <a:lnTo>
                  <a:pt x="44052" y="60965"/>
                </a:lnTo>
                <a:lnTo>
                  <a:pt x="54134" y="54147"/>
                </a:lnTo>
                <a:lnTo>
                  <a:pt x="60937" y="44043"/>
                </a:lnTo>
                <a:lnTo>
                  <a:pt x="63433" y="31682"/>
                </a:lnTo>
                <a:lnTo>
                  <a:pt x="60937" y="19352"/>
                </a:lnTo>
                <a:lnTo>
                  <a:pt x="54134" y="9281"/>
                </a:lnTo>
                <a:lnTo>
                  <a:pt x="44052" y="2490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944341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261498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944341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261498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785733" y="254050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16" y="0"/>
                </a:lnTo>
                <a:lnTo>
                  <a:pt x="20808" y="1921"/>
                </a:lnTo>
                <a:lnTo>
                  <a:pt x="0" y="29525"/>
                </a:lnTo>
                <a:lnTo>
                  <a:pt x="0" y="31682"/>
                </a:lnTo>
                <a:lnTo>
                  <a:pt x="2491" y="44032"/>
                </a:lnTo>
                <a:lnTo>
                  <a:pt x="9285" y="54113"/>
                </a:lnTo>
                <a:lnTo>
                  <a:pt x="19366" y="60908"/>
                </a:lnTo>
                <a:lnTo>
                  <a:pt x="31716" y="63399"/>
                </a:lnTo>
                <a:lnTo>
                  <a:pt x="38289" y="63399"/>
                </a:lnTo>
                <a:lnTo>
                  <a:pt x="63433" y="31682"/>
                </a:lnTo>
                <a:lnTo>
                  <a:pt x="63433" y="29525"/>
                </a:lnTo>
                <a:lnTo>
                  <a:pt x="63230" y="27368"/>
                </a:lnTo>
                <a:lnTo>
                  <a:pt x="62792" y="25312"/>
                </a:lnTo>
                <a:lnTo>
                  <a:pt x="61107" y="17054"/>
                </a:lnTo>
                <a:lnTo>
                  <a:pt x="56220" y="9943"/>
                </a:lnTo>
                <a:lnTo>
                  <a:pt x="44389" y="19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785748" y="222330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5"/>
                </a:lnTo>
                <a:lnTo>
                  <a:pt x="9285" y="9298"/>
                </a:lnTo>
                <a:lnTo>
                  <a:pt x="2491" y="19381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02919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98"/>
                </a:lnTo>
                <a:lnTo>
                  <a:pt x="31716" y="63399"/>
                </a:lnTo>
                <a:lnTo>
                  <a:pt x="41136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02911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0"/>
                </a:lnTo>
                <a:lnTo>
                  <a:pt x="9273" y="9281"/>
                </a:lnTo>
                <a:lnTo>
                  <a:pt x="2486" y="19352"/>
                </a:lnTo>
                <a:lnTo>
                  <a:pt x="0" y="31682"/>
                </a:lnTo>
                <a:lnTo>
                  <a:pt x="2486" y="44037"/>
                </a:lnTo>
                <a:lnTo>
                  <a:pt x="9273" y="54130"/>
                </a:lnTo>
                <a:lnTo>
                  <a:pt x="19352" y="60936"/>
                </a:lnTo>
                <a:lnTo>
                  <a:pt x="31716" y="63433"/>
                </a:lnTo>
                <a:lnTo>
                  <a:pt x="44052" y="60936"/>
                </a:lnTo>
                <a:lnTo>
                  <a:pt x="54134" y="54130"/>
                </a:lnTo>
                <a:lnTo>
                  <a:pt x="60937" y="44037"/>
                </a:lnTo>
                <a:lnTo>
                  <a:pt x="63433" y="31682"/>
                </a:lnTo>
                <a:lnTo>
                  <a:pt x="60937" y="19352"/>
                </a:lnTo>
                <a:lnTo>
                  <a:pt x="54134" y="9281"/>
                </a:lnTo>
                <a:lnTo>
                  <a:pt x="44052" y="2490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944341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90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261498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944341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261498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785748" y="317483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23783" y="1000"/>
                </a:lnTo>
                <a:lnTo>
                  <a:pt x="0" y="25144"/>
                </a:lnTo>
                <a:lnTo>
                  <a:pt x="0" y="36098"/>
                </a:lnTo>
                <a:lnTo>
                  <a:pt x="31716" y="63433"/>
                </a:lnTo>
                <a:lnTo>
                  <a:pt x="38255" y="63433"/>
                </a:lnTo>
                <a:lnTo>
                  <a:pt x="63433" y="36098"/>
                </a:lnTo>
                <a:lnTo>
                  <a:pt x="63433" y="25144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785748" y="285766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420059" y="254047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41" y="0"/>
                </a:moveTo>
                <a:lnTo>
                  <a:pt x="27368" y="0"/>
                </a:lnTo>
                <a:lnTo>
                  <a:pt x="23189" y="910"/>
                </a:lnTo>
                <a:lnTo>
                  <a:pt x="0" y="29525"/>
                </a:lnTo>
                <a:lnTo>
                  <a:pt x="0" y="31716"/>
                </a:lnTo>
                <a:lnTo>
                  <a:pt x="23189" y="62523"/>
                </a:lnTo>
                <a:lnTo>
                  <a:pt x="27368" y="63433"/>
                </a:lnTo>
                <a:lnTo>
                  <a:pt x="33941" y="63433"/>
                </a:lnTo>
                <a:lnTo>
                  <a:pt x="63433" y="31716"/>
                </a:lnTo>
                <a:lnTo>
                  <a:pt x="63433" y="29525"/>
                </a:lnTo>
                <a:lnTo>
                  <a:pt x="38120" y="674"/>
                </a:lnTo>
                <a:lnTo>
                  <a:pt x="33941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102911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6" y="44046"/>
                </a:lnTo>
                <a:lnTo>
                  <a:pt x="9273" y="54117"/>
                </a:lnTo>
                <a:lnTo>
                  <a:pt x="19352" y="60909"/>
                </a:lnTo>
                <a:lnTo>
                  <a:pt x="31716" y="63399"/>
                </a:lnTo>
                <a:lnTo>
                  <a:pt x="44052" y="60909"/>
                </a:lnTo>
                <a:lnTo>
                  <a:pt x="54134" y="54117"/>
                </a:lnTo>
                <a:lnTo>
                  <a:pt x="60937" y="44046"/>
                </a:lnTo>
                <a:lnTo>
                  <a:pt x="63433" y="31716"/>
                </a:lnTo>
                <a:lnTo>
                  <a:pt x="63433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420059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41" y="0"/>
                </a:moveTo>
                <a:lnTo>
                  <a:pt x="27368" y="0"/>
                </a:lnTo>
                <a:lnTo>
                  <a:pt x="23189" y="876"/>
                </a:lnTo>
                <a:lnTo>
                  <a:pt x="0" y="31682"/>
                </a:lnTo>
                <a:lnTo>
                  <a:pt x="1426" y="41121"/>
                </a:lnTo>
                <a:lnTo>
                  <a:pt x="27368" y="63433"/>
                </a:lnTo>
                <a:lnTo>
                  <a:pt x="33941" y="63433"/>
                </a:lnTo>
                <a:lnTo>
                  <a:pt x="63433" y="31682"/>
                </a:lnTo>
                <a:lnTo>
                  <a:pt x="61511" y="20789"/>
                </a:lnTo>
                <a:lnTo>
                  <a:pt x="33941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102911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0"/>
                </a:lnTo>
                <a:lnTo>
                  <a:pt x="9273" y="9281"/>
                </a:lnTo>
                <a:lnTo>
                  <a:pt x="2486" y="19352"/>
                </a:lnTo>
                <a:lnTo>
                  <a:pt x="0" y="31682"/>
                </a:lnTo>
                <a:lnTo>
                  <a:pt x="2486" y="44037"/>
                </a:lnTo>
                <a:lnTo>
                  <a:pt x="9273" y="54130"/>
                </a:lnTo>
                <a:lnTo>
                  <a:pt x="19352" y="60936"/>
                </a:lnTo>
                <a:lnTo>
                  <a:pt x="31716" y="63433"/>
                </a:lnTo>
                <a:lnTo>
                  <a:pt x="44052" y="60936"/>
                </a:lnTo>
                <a:lnTo>
                  <a:pt x="54134" y="54130"/>
                </a:lnTo>
                <a:lnTo>
                  <a:pt x="60937" y="44037"/>
                </a:lnTo>
                <a:lnTo>
                  <a:pt x="63433" y="31682"/>
                </a:lnTo>
                <a:lnTo>
                  <a:pt x="60937" y="19352"/>
                </a:lnTo>
                <a:lnTo>
                  <a:pt x="54134" y="9281"/>
                </a:lnTo>
                <a:lnTo>
                  <a:pt x="44052" y="2490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944326" y="365060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52" y="60947"/>
                </a:lnTo>
                <a:lnTo>
                  <a:pt x="54134" y="54164"/>
                </a:lnTo>
                <a:lnTo>
                  <a:pt x="60937" y="44094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90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261498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944341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261498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785733" y="380920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16" y="0"/>
                </a:lnTo>
                <a:lnTo>
                  <a:pt x="20808" y="1926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46"/>
                </a:lnTo>
                <a:lnTo>
                  <a:pt x="9285" y="54117"/>
                </a:lnTo>
                <a:lnTo>
                  <a:pt x="19366" y="60909"/>
                </a:lnTo>
                <a:lnTo>
                  <a:pt x="31716" y="63399"/>
                </a:lnTo>
                <a:lnTo>
                  <a:pt x="38289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63230" y="27402"/>
                </a:lnTo>
                <a:lnTo>
                  <a:pt x="62792" y="25312"/>
                </a:lnTo>
                <a:lnTo>
                  <a:pt x="61107" y="17054"/>
                </a:lnTo>
                <a:lnTo>
                  <a:pt x="56220" y="9976"/>
                </a:lnTo>
                <a:lnTo>
                  <a:pt x="44389" y="19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785748" y="34920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420059" y="317483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41" y="0"/>
                </a:moveTo>
                <a:lnTo>
                  <a:pt x="27368" y="0"/>
                </a:lnTo>
                <a:lnTo>
                  <a:pt x="23189" y="910"/>
                </a:lnTo>
                <a:lnTo>
                  <a:pt x="13684" y="4920"/>
                </a:lnTo>
                <a:lnTo>
                  <a:pt x="8864" y="8931"/>
                </a:lnTo>
                <a:lnTo>
                  <a:pt x="2022" y="19043"/>
                </a:lnTo>
                <a:lnTo>
                  <a:pt x="0" y="25144"/>
                </a:lnTo>
                <a:lnTo>
                  <a:pt x="0" y="36098"/>
                </a:lnTo>
                <a:lnTo>
                  <a:pt x="27368" y="63433"/>
                </a:lnTo>
                <a:lnTo>
                  <a:pt x="33941" y="63433"/>
                </a:lnTo>
                <a:lnTo>
                  <a:pt x="63433" y="36098"/>
                </a:lnTo>
                <a:lnTo>
                  <a:pt x="63433" y="25144"/>
                </a:lnTo>
                <a:lnTo>
                  <a:pt x="33941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944341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90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261481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71" y="60947"/>
                </a:lnTo>
                <a:lnTo>
                  <a:pt x="54164" y="54164"/>
                </a:lnTo>
                <a:lnTo>
                  <a:pt x="60970" y="44094"/>
                </a:lnTo>
                <a:lnTo>
                  <a:pt x="63466" y="31750"/>
                </a:lnTo>
                <a:lnTo>
                  <a:pt x="60970" y="19381"/>
                </a:lnTo>
                <a:lnTo>
                  <a:pt x="54164" y="9290"/>
                </a:lnTo>
                <a:lnTo>
                  <a:pt x="4407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420059" y="38092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41" y="0"/>
                </a:moveTo>
                <a:lnTo>
                  <a:pt x="27368" y="0"/>
                </a:lnTo>
                <a:lnTo>
                  <a:pt x="23189" y="876"/>
                </a:lnTo>
                <a:lnTo>
                  <a:pt x="0" y="29525"/>
                </a:lnTo>
                <a:lnTo>
                  <a:pt x="0" y="31716"/>
                </a:lnTo>
                <a:lnTo>
                  <a:pt x="23189" y="62523"/>
                </a:lnTo>
                <a:lnTo>
                  <a:pt x="27368" y="63399"/>
                </a:lnTo>
                <a:lnTo>
                  <a:pt x="33941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38120" y="640"/>
                </a:lnTo>
                <a:lnTo>
                  <a:pt x="33941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151414" y="306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682"/>
                </a:lnTo>
                <a:lnTo>
                  <a:pt x="2491" y="44032"/>
                </a:lnTo>
                <a:lnTo>
                  <a:pt x="9285" y="54113"/>
                </a:lnTo>
                <a:lnTo>
                  <a:pt x="19366" y="60908"/>
                </a:lnTo>
                <a:lnTo>
                  <a:pt x="31716" y="63399"/>
                </a:lnTo>
                <a:lnTo>
                  <a:pt x="44061" y="60908"/>
                </a:lnTo>
                <a:lnTo>
                  <a:pt x="54130" y="54113"/>
                </a:lnTo>
                <a:lnTo>
                  <a:pt x="60913" y="44032"/>
                </a:lnTo>
                <a:lnTo>
                  <a:pt x="63399" y="31682"/>
                </a:lnTo>
                <a:lnTo>
                  <a:pt x="63399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151406" y="6374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98"/>
                </a:lnTo>
                <a:lnTo>
                  <a:pt x="31716" y="63433"/>
                </a:lnTo>
                <a:lnTo>
                  <a:pt x="41150" y="62002"/>
                </a:lnTo>
                <a:lnTo>
                  <a:pt x="63433" y="36098"/>
                </a:lnTo>
                <a:lnTo>
                  <a:pt x="63433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151414" y="32024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44061" y="60965"/>
                </a:lnTo>
                <a:lnTo>
                  <a:pt x="54130" y="54151"/>
                </a:lnTo>
                <a:lnTo>
                  <a:pt x="60913" y="44057"/>
                </a:lnTo>
                <a:lnTo>
                  <a:pt x="63399" y="31716"/>
                </a:lnTo>
                <a:lnTo>
                  <a:pt x="60913" y="19366"/>
                </a:lnTo>
                <a:lnTo>
                  <a:pt x="54130" y="9285"/>
                </a:lnTo>
                <a:lnTo>
                  <a:pt x="4406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151414" y="127178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492"/>
                </a:lnTo>
                <a:lnTo>
                  <a:pt x="0" y="31682"/>
                </a:lnTo>
                <a:lnTo>
                  <a:pt x="2491" y="44032"/>
                </a:lnTo>
                <a:lnTo>
                  <a:pt x="9285" y="54113"/>
                </a:lnTo>
                <a:lnTo>
                  <a:pt x="19366" y="60908"/>
                </a:lnTo>
                <a:lnTo>
                  <a:pt x="31716" y="63399"/>
                </a:lnTo>
                <a:lnTo>
                  <a:pt x="44061" y="60908"/>
                </a:lnTo>
                <a:lnTo>
                  <a:pt x="54130" y="54113"/>
                </a:lnTo>
                <a:lnTo>
                  <a:pt x="60913" y="44032"/>
                </a:lnTo>
                <a:lnTo>
                  <a:pt x="63399" y="31682"/>
                </a:lnTo>
                <a:lnTo>
                  <a:pt x="63399" y="29492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151414" y="95459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44061" y="60965"/>
                </a:lnTo>
                <a:lnTo>
                  <a:pt x="54130" y="54151"/>
                </a:lnTo>
                <a:lnTo>
                  <a:pt x="60913" y="44057"/>
                </a:lnTo>
                <a:lnTo>
                  <a:pt x="63399" y="31716"/>
                </a:lnTo>
                <a:lnTo>
                  <a:pt x="60913" y="19366"/>
                </a:lnTo>
                <a:lnTo>
                  <a:pt x="54130" y="9285"/>
                </a:lnTo>
                <a:lnTo>
                  <a:pt x="4406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151389" y="158895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19395" y="2491"/>
                </a:lnTo>
                <a:lnTo>
                  <a:pt x="9302" y="9285"/>
                </a:lnTo>
                <a:lnTo>
                  <a:pt x="2496" y="19366"/>
                </a:lnTo>
                <a:lnTo>
                  <a:pt x="0" y="31716"/>
                </a:lnTo>
                <a:lnTo>
                  <a:pt x="2496" y="44057"/>
                </a:lnTo>
                <a:lnTo>
                  <a:pt x="9302" y="54151"/>
                </a:lnTo>
                <a:lnTo>
                  <a:pt x="19395" y="60965"/>
                </a:lnTo>
                <a:lnTo>
                  <a:pt x="31750" y="63466"/>
                </a:lnTo>
                <a:lnTo>
                  <a:pt x="44080" y="60965"/>
                </a:lnTo>
                <a:lnTo>
                  <a:pt x="54151" y="54151"/>
                </a:lnTo>
                <a:lnTo>
                  <a:pt x="60942" y="44057"/>
                </a:lnTo>
                <a:lnTo>
                  <a:pt x="63433" y="31716"/>
                </a:lnTo>
                <a:lnTo>
                  <a:pt x="60942" y="19366"/>
                </a:lnTo>
                <a:lnTo>
                  <a:pt x="54151" y="9285"/>
                </a:lnTo>
                <a:lnTo>
                  <a:pt x="44080" y="2491"/>
                </a:lnTo>
                <a:lnTo>
                  <a:pt x="31750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468599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468599" y="22233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5"/>
                </a:lnTo>
                <a:lnTo>
                  <a:pt x="9268" y="9298"/>
                </a:lnTo>
                <a:lnTo>
                  <a:pt x="2485" y="19381"/>
                </a:lnTo>
                <a:lnTo>
                  <a:pt x="0" y="31716"/>
                </a:lnTo>
                <a:lnTo>
                  <a:pt x="2485" y="44057"/>
                </a:lnTo>
                <a:lnTo>
                  <a:pt x="9268" y="54151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51"/>
                </a:lnTo>
                <a:lnTo>
                  <a:pt x="60908" y="44057"/>
                </a:lnTo>
                <a:lnTo>
                  <a:pt x="63399" y="31716"/>
                </a:lnTo>
                <a:lnTo>
                  <a:pt x="60908" y="19381"/>
                </a:lnTo>
                <a:lnTo>
                  <a:pt x="54113" y="9298"/>
                </a:lnTo>
                <a:lnTo>
                  <a:pt x="44032" y="249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309981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627131" y="238188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19395" y="2491"/>
                </a:lnTo>
                <a:lnTo>
                  <a:pt x="9302" y="9289"/>
                </a:lnTo>
                <a:lnTo>
                  <a:pt x="2496" y="19381"/>
                </a:lnTo>
                <a:lnTo>
                  <a:pt x="0" y="31750"/>
                </a:lnTo>
                <a:lnTo>
                  <a:pt x="2496" y="44094"/>
                </a:lnTo>
                <a:lnTo>
                  <a:pt x="9302" y="54164"/>
                </a:lnTo>
                <a:lnTo>
                  <a:pt x="19395" y="60947"/>
                </a:lnTo>
                <a:lnTo>
                  <a:pt x="31750" y="63433"/>
                </a:lnTo>
                <a:lnTo>
                  <a:pt x="44085" y="60947"/>
                </a:lnTo>
                <a:lnTo>
                  <a:pt x="54168" y="54164"/>
                </a:lnTo>
                <a:lnTo>
                  <a:pt x="60971" y="44094"/>
                </a:lnTo>
                <a:lnTo>
                  <a:pt x="63466" y="31750"/>
                </a:lnTo>
                <a:lnTo>
                  <a:pt x="60971" y="19381"/>
                </a:lnTo>
                <a:lnTo>
                  <a:pt x="54168" y="9289"/>
                </a:lnTo>
                <a:lnTo>
                  <a:pt x="44085" y="2491"/>
                </a:lnTo>
                <a:lnTo>
                  <a:pt x="31750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309981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627153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468576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98"/>
                </a:lnTo>
                <a:lnTo>
                  <a:pt x="31716" y="63399"/>
                </a:lnTo>
                <a:lnTo>
                  <a:pt x="41136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468599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309981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627153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309981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627153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151389" y="28576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19395" y="2485"/>
                </a:lnTo>
                <a:lnTo>
                  <a:pt x="9302" y="9268"/>
                </a:lnTo>
                <a:lnTo>
                  <a:pt x="2496" y="19338"/>
                </a:lnTo>
                <a:lnTo>
                  <a:pt x="0" y="31682"/>
                </a:lnTo>
                <a:lnTo>
                  <a:pt x="2496" y="44037"/>
                </a:lnTo>
                <a:lnTo>
                  <a:pt x="9302" y="54130"/>
                </a:lnTo>
                <a:lnTo>
                  <a:pt x="19395" y="60936"/>
                </a:lnTo>
                <a:lnTo>
                  <a:pt x="31750" y="63433"/>
                </a:lnTo>
                <a:lnTo>
                  <a:pt x="44080" y="60936"/>
                </a:lnTo>
                <a:lnTo>
                  <a:pt x="54151" y="54130"/>
                </a:lnTo>
                <a:lnTo>
                  <a:pt x="60942" y="44037"/>
                </a:lnTo>
                <a:lnTo>
                  <a:pt x="63433" y="31682"/>
                </a:lnTo>
                <a:lnTo>
                  <a:pt x="60942" y="19338"/>
                </a:lnTo>
                <a:lnTo>
                  <a:pt x="54151" y="9268"/>
                </a:lnTo>
                <a:lnTo>
                  <a:pt x="44080" y="2485"/>
                </a:lnTo>
                <a:lnTo>
                  <a:pt x="31750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468599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468599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309981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627153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309981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627153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309981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627153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834258" y="306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682"/>
                </a:lnTo>
                <a:lnTo>
                  <a:pt x="2485" y="44032"/>
                </a:lnTo>
                <a:lnTo>
                  <a:pt x="9268" y="54113"/>
                </a:lnTo>
                <a:lnTo>
                  <a:pt x="19338" y="60908"/>
                </a:lnTo>
                <a:lnTo>
                  <a:pt x="31682" y="63399"/>
                </a:lnTo>
                <a:lnTo>
                  <a:pt x="44032" y="60908"/>
                </a:lnTo>
                <a:lnTo>
                  <a:pt x="54113" y="54113"/>
                </a:lnTo>
                <a:lnTo>
                  <a:pt x="60908" y="44032"/>
                </a:lnTo>
                <a:lnTo>
                  <a:pt x="63399" y="31682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517063" y="306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29525"/>
                </a:lnTo>
                <a:lnTo>
                  <a:pt x="0" y="31682"/>
                </a:lnTo>
                <a:lnTo>
                  <a:pt x="23155" y="62523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1682"/>
                </a:lnTo>
                <a:lnTo>
                  <a:pt x="63433" y="29525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834248" y="6374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0" y="25144"/>
                </a:lnTo>
                <a:lnTo>
                  <a:pt x="0" y="36098"/>
                </a:lnTo>
                <a:lnTo>
                  <a:pt x="31682" y="63433"/>
                </a:lnTo>
                <a:lnTo>
                  <a:pt x="41121" y="62002"/>
                </a:lnTo>
                <a:lnTo>
                  <a:pt x="63433" y="36098"/>
                </a:lnTo>
                <a:lnTo>
                  <a:pt x="63433" y="25144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834258" y="32024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5"/>
                </a:lnTo>
                <a:lnTo>
                  <a:pt x="2485" y="19366"/>
                </a:lnTo>
                <a:lnTo>
                  <a:pt x="0" y="31716"/>
                </a:lnTo>
                <a:lnTo>
                  <a:pt x="2485" y="44057"/>
                </a:lnTo>
                <a:lnTo>
                  <a:pt x="9268" y="54151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51"/>
                </a:lnTo>
                <a:lnTo>
                  <a:pt x="60908" y="44057"/>
                </a:lnTo>
                <a:lnTo>
                  <a:pt x="63399" y="31716"/>
                </a:lnTo>
                <a:lnTo>
                  <a:pt x="60908" y="19366"/>
                </a:lnTo>
                <a:lnTo>
                  <a:pt x="54113" y="9285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675674" y="47880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992829" y="47880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675674" y="16163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992829" y="16163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517078" y="6374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13684" y="4887"/>
                </a:lnTo>
                <a:lnTo>
                  <a:pt x="8830" y="8931"/>
                </a:lnTo>
                <a:lnTo>
                  <a:pt x="1988" y="19043"/>
                </a:lnTo>
                <a:lnTo>
                  <a:pt x="0" y="25144"/>
                </a:lnTo>
                <a:lnTo>
                  <a:pt x="0" y="36098"/>
                </a:lnTo>
                <a:lnTo>
                  <a:pt x="27334" y="63433"/>
                </a:lnTo>
                <a:lnTo>
                  <a:pt x="38289" y="63433"/>
                </a:lnTo>
                <a:lnTo>
                  <a:pt x="63433" y="36098"/>
                </a:lnTo>
                <a:lnTo>
                  <a:pt x="63433" y="25144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3517063" y="3202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55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834258" y="127178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492"/>
                </a:lnTo>
                <a:lnTo>
                  <a:pt x="0" y="31682"/>
                </a:lnTo>
                <a:lnTo>
                  <a:pt x="2485" y="44032"/>
                </a:lnTo>
                <a:lnTo>
                  <a:pt x="9268" y="54113"/>
                </a:lnTo>
                <a:lnTo>
                  <a:pt x="19338" y="60908"/>
                </a:lnTo>
                <a:lnTo>
                  <a:pt x="31682" y="63399"/>
                </a:lnTo>
                <a:lnTo>
                  <a:pt x="44032" y="60908"/>
                </a:lnTo>
                <a:lnTo>
                  <a:pt x="54113" y="54113"/>
                </a:lnTo>
                <a:lnTo>
                  <a:pt x="60908" y="44032"/>
                </a:lnTo>
                <a:lnTo>
                  <a:pt x="63399" y="31682"/>
                </a:lnTo>
                <a:lnTo>
                  <a:pt x="63399" y="29492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834258" y="95459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5"/>
                </a:lnTo>
                <a:lnTo>
                  <a:pt x="2485" y="19366"/>
                </a:lnTo>
                <a:lnTo>
                  <a:pt x="0" y="31716"/>
                </a:lnTo>
                <a:lnTo>
                  <a:pt x="2485" y="44057"/>
                </a:lnTo>
                <a:lnTo>
                  <a:pt x="9268" y="54151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51"/>
                </a:lnTo>
                <a:lnTo>
                  <a:pt x="60908" y="44057"/>
                </a:lnTo>
                <a:lnTo>
                  <a:pt x="63399" y="31716"/>
                </a:lnTo>
                <a:lnTo>
                  <a:pt x="60908" y="19366"/>
                </a:lnTo>
                <a:lnTo>
                  <a:pt x="54113" y="9285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675674" y="111316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992829" y="111316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675674" y="79599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992829" y="79599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517063" y="127178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29525"/>
                </a:lnTo>
                <a:lnTo>
                  <a:pt x="0" y="31682"/>
                </a:lnTo>
                <a:lnTo>
                  <a:pt x="23155" y="62523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1682"/>
                </a:lnTo>
                <a:lnTo>
                  <a:pt x="63433" y="29525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517063" y="95458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55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834248" y="190613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0" y="25144"/>
                </a:lnTo>
                <a:lnTo>
                  <a:pt x="0" y="36098"/>
                </a:lnTo>
                <a:lnTo>
                  <a:pt x="31682" y="63399"/>
                </a:lnTo>
                <a:lnTo>
                  <a:pt x="41121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3834258" y="158896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5"/>
                </a:lnTo>
                <a:lnTo>
                  <a:pt x="2485" y="19366"/>
                </a:lnTo>
                <a:lnTo>
                  <a:pt x="0" y="31716"/>
                </a:lnTo>
                <a:lnTo>
                  <a:pt x="2485" y="44057"/>
                </a:lnTo>
                <a:lnTo>
                  <a:pt x="9268" y="54151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51"/>
                </a:lnTo>
                <a:lnTo>
                  <a:pt x="60908" y="44057"/>
                </a:lnTo>
                <a:lnTo>
                  <a:pt x="63399" y="31716"/>
                </a:lnTo>
                <a:lnTo>
                  <a:pt x="60908" y="19366"/>
                </a:lnTo>
                <a:lnTo>
                  <a:pt x="54113" y="9285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675674" y="174752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992829" y="174752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675674" y="143035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3992829" y="143035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3517078" y="190613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13684" y="4887"/>
                </a:lnTo>
                <a:lnTo>
                  <a:pt x="8830" y="8931"/>
                </a:lnTo>
                <a:lnTo>
                  <a:pt x="1988" y="19043"/>
                </a:lnTo>
                <a:lnTo>
                  <a:pt x="0" y="25144"/>
                </a:lnTo>
                <a:lnTo>
                  <a:pt x="0" y="36098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6098"/>
                </a:lnTo>
                <a:lnTo>
                  <a:pt x="63433" y="25144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517063" y="158894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41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3834258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151414" y="22233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5"/>
                </a:lnTo>
                <a:lnTo>
                  <a:pt x="9285" y="9298"/>
                </a:lnTo>
                <a:lnTo>
                  <a:pt x="2491" y="19381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44061" y="60965"/>
                </a:lnTo>
                <a:lnTo>
                  <a:pt x="54130" y="54151"/>
                </a:lnTo>
                <a:lnTo>
                  <a:pt x="60913" y="44057"/>
                </a:lnTo>
                <a:lnTo>
                  <a:pt x="63399" y="31716"/>
                </a:lnTo>
                <a:lnTo>
                  <a:pt x="60913" y="19381"/>
                </a:lnTo>
                <a:lnTo>
                  <a:pt x="54130" y="9298"/>
                </a:lnTo>
                <a:lnTo>
                  <a:pt x="44061" y="249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3834258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43"/>
                </a:lnTo>
                <a:lnTo>
                  <a:pt x="9268" y="54147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47"/>
                </a:lnTo>
                <a:lnTo>
                  <a:pt x="60908" y="44043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675674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992829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675674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992829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517063" y="254050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29525"/>
                </a:lnTo>
                <a:lnTo>
                  <a:pt x="0" y="31682"/>
                </a:lnTo>
                <a:lnTo>
                  <a:pt x="23155" y="62523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1682"/>
                </a:lnTo>
                <a:lnTo>
                  <a:pt x="63433" y="29525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517063" y="222330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41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151414" y="190613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64"/>
                </a:lnTo>
                <a:lnTo>
                  <a:pt x="31716" y="63399"/>
                </a:lnTo>
                <a:lnTo>
                  <a:pt x="41150" y="61973"/>
                </a:lnTo>
                <a:lnTo>
                  <a:pt x="63399" y="36064"/>
                </a:lnTo>
                <a:lnTo>
                  <a:pt x="63399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834248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0" y="25144"/>
                </a:lnTo>
                <a:lnTo>
                  <a:pt x="0" y="36098"/>
                </a:lnTo>
                <a:lnTo>
                  <a:pt x="31682" y="63399"/>
                </a:lnTo>
                <a:lnTo>
                  <a:pt x="41121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834258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675674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90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3992829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675674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992829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517078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13684" y="4887"/>
                </a:lnTo>
                <a:lnTo>
                  <a:pt x="8830" y="8931"/>
                </a:lnTo>
                <a:lnTo>
                  <a:pt x="1988" y="19043"/>
                </a:lnTo>
                <a:lnTo>
                  <a:pt x="0" y="25144"/>
                </a:lnTo>
                <a:lnTo>
                  <a:pt x="0" y="36098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6098"/>
                </a:lnTo>
                <a:lnTo>
                  <a:pt x="63433" y="25144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3517063" y="285766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36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151414" y="254049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46"/>
                </a:lnTo>
                <a:lnTo>
                  <a:pt x="9285" y="54117"/>
                </a:lnTo>
                <a:lnTo>
                  <a:pt x="19366" y="60909"/>
                </a:lnTo>
                <a:lnTo>
                  <a:pt x="31716" y="63399"/>
                </a:lnTo>
                <a:lnTo>
                  <a:pt x="44061" y="60909"/>
                </a:lnTo>
                <a:lnTo>
                  <a:pt x="54130" y="54117"/>
                </a:lnTo>
                <a:lnTo>
                  <a:pt x="60913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834258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151414" y="349204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0"/>
                </a:lnTo>
                <a:lnTo>
                  <a:pt x="9285" y="9281"/>
                </a:lnTo>
                <a:lnTo>
                  <a:pt x="2491" y="19352"/>
                </a:lnTo>
                <a:lnTo>
                  <a:pt x="0" y="31682"/>
                </a:lnTo>
                <a:lnTo>
                  <a:pt x="2491" y="44037"/>
                </a:lnTo>
                <a:lnTo>
                  <a:pt x="9285" y="54130"/>
                </a:lnTo>
                <a:lnTo>
                  <a:pt x="19366" y="60936"/>
                </a:lnTo>
                <a:lnTo>
                  <a:pt x="31716" y="63433"/>
                </a:lnTo>
                <a:lnTo>
                  <a:pt x="44061" y="60936"/>
                </a:lnTo>
                <a:lnTo>
                  <a:pt x="54130" y="54130"/>
                </a:lnTo>
                <a:lnTo>
                  <a:pt x="60913" y="44037"/>
                </a:lnTo>
                <a:lnTo>
                  <a:pt x="63399" y="31682"/>
                </a:lnTo>
                <a:lnTo>
                  <a:pt x="60913" y="19352"/>
                </a:lnTo>
                <a:lnTo>
                  <a:pt x="54130" y="9281"/>
                </a:lnTo>
                <a:lnTo>
                  <a:pt x="44061" y="2490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834258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675674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100"/>
                </a:lnTo>
                <a:lnTo>
                  <a:pt x="9268" y="54181"/>
                </a:lnTo>
                <a:lnTo>
                  <a:pt x="19338" y="60975"/>
                </a:lnTo>
                <a:lnTo>
                  <a:pt x="31682" y="63466"/>
                </a:lnTo>
                <a:lnTo>
                  <a:pt x="44032" y="60975"/>
                </a:lnTo>
                <a:lnTo>
                  <a:pt x="54113" y="54181"/>
                </a:lnTo>
                <a:lnTo>
                  <a:pt x="60908" y="4410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992829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3675674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3992829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3517063" y="380920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29525"/>
                </a:lnTo>
                <a:lnTo>
                  <a:pt x="0" y="31716"/>
                </a:lnTo>
                <a:lnTo>
                  <a:pt x="23155" y="62523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517063" y="34920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36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151414" y="31748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64"/>
                </a:lnTo>
                <a:lnTo>
                  <a:pt x="31716" y="63399"/>
                </a:lnTo>
                <a:lnTo>
                  <a:pt x="41150" y="61973"/>
                </a:lnTo>
                <a:lnTo>
                  <a:pt x="63399" y="36064"/>
                </a:lnTo>
                <a:lnTo>
                  <a:pt x="63399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675674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90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992829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151414" y="380921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46"/>
                </a:lnTo>
                <a:lnTo>
                  <a:pt x="9285" y="54117"/>
                </a:lnTo>
                <a:lnTo>
                  <a:pt x="19366" y="60909"/>
                </a:lnTo>
                <a:lnTo>
                  <a:pt x="31716" y="63399"/>
                </a:lnTo>
                <a:lnTo>
                  <a:pt x="44061" y="60909"/>
                </a:lnTo>
                <a:lnTo>
                  <a:pt x="54130" y="54117"/>
                </a:lnTo>
                <a:lnTo>
                  <a:pt x="60913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3199934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3199934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041313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358484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041313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358484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882744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46"/>
                </a:lnTo>
                <a:lnTo>
                  <a:pt x="9285" y="54117"/>
                </a:lnTo>
                <a:lnTo>
                  <a:pt x="19366" y="60909"/>
                </a:lnTo>
                <a:lnTo>
                  <a:pt x="31716" y="63399"/>
                </a:lnTo>
                <a:lnTo>
                  <a:pt x="44061" y="60909"/>
                </a:lnTo>
                <a:lnTo>
                  <a:pt x="54130" y="54117"/>
                </a:lnTo>
                <a:lnTo>
                  <a:pt x="60913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882744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0"/>
                </a:lnTo>
                <a:lnTo>
                  <a:pt x="9285" y="9281"/>
                </a:lnTo>
                <a:lnTo>
                  <a:pt x="2491" y="19352"/>
                </a:lnTo>
                <a:lnTo>
                  <a:pt x="0" y="31682"/>
                </a:lnTo>
                <a:lnTo>
                  <a:pt x="2491" y="44037"/>
                </a:lnTo>
                <a:lnTo>
                  <a:pt x="9285" y="54130"/>
                </a:lnTo>
                <a:lnTo>
                  <a:pt x="19366" y="60936"/>
                </a:lnTo>
                <a:lnTo>
                  <a:pt x="31716" y="63433"/>
                </a:lnTo>
                <a:lnTo>
                  <a:pt x="44061" y="60936"/>
                </a:lnTo>
                <a:lnTo>
                  <a:pt x="54130" y="54130"/>
                </a:lnTo>
                <a:lnTo>
                  <a:pt x="60913" y="44037"/>
                </a:lnTo>
                <a:lnTo>
                  <a:pt x="63399" y="31682"/>
                </a:lnTo>
                <a:lnTo>
                  <a:pt x="60913" y="19352"/>
                </a:lnTo>
                <a:lnTo>
                  <a:pt x="54130" y="9281"/>
                </a:lnTo>
                <a:lnTo>
                  <a:pt x="44061" y="2490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041313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358484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2565588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407006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100"/>
                </a:lnTo>
                <a:lnTo>
                  <a:pt x="9268" y="54181"/>
                </a:lnTo>
                <a:lnTo>
                  <a:pt x="19338" y="60975"/>
                </a:lnTo>
                <a:lnTo>
                  <a:pt x="31682" y="63466"/>
                </a:lnTo>
                <a:lnTo>
                  <a:pt x="44032" y="60975"/>
                </a:lnTo>
                <a:lnTo>
                  <a:pt x="54113" y="54181"/>
                </a:lnTo>
                <a:lnTo>
                  <a:pt x="60908" y="4410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724158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407006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724158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248393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29525"/>
                </a:lnTo>
                <a:lnTo>
                  <a:pt x="0" y="31716"/>
                </a:lnTo>
                <a:lnTo>
                  <a:pt x="23155" y="62523"/>
                </a:lnTo>
                <a:lnTo>
                  <a:pt x="27334" y="63399"/>
                </a:lnTo>
                <a:lnTo>
                  <a:pt x="33907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38120" y="640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2248393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31682"/>
                </a:lnTo>
                <a:lnTo>
                  <a:pt x="1426" y="41121"/>
                </a:lnTo>
                <a:lnTo>
                  <a:pt x="27334" y="63433"/>
                </a:lnTo>
                <a:lnTo>
                  <a:pt x="33907" y="63433"/>
                </a:lnTo>
                <a:lnTo>
                  <a:pt x="63433" y="31682"/>
                </a:lnTo>
                <a:lnTo>
                  <a:pt x="61506" y="20789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2406985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94"/>
                </a:lnTo>
                <a:lnTo>
                  <a:pt x="9268" y="54164"/>
                </a:lnTo>
                <a:lnTo>
                  <a:pt x="19338" y="60947"/>
                </a:lnTo>
                <a:lnTo>
                  <a:pt x="31682" y="63433"/>
                </a:lnTo>
                <a:lnTo>
                  <a:pt x="44037" y="60947"/>
                </a:lnTo>
                <a:lnTo>
                  <a:pt x="54130" y="54164"/>
                </a:lnTo>
                <a:lnTo>
                  <a:pt x="60936" y="44094"/>
                </a:lnTo>
                <a:lnTo>
                  <a:pt x="63433" y="31750"/>
                </a:lnTo>
                <a:lnTo>
                  <a:pt x="60936" y="19381"/>
                </a:lnTo>
                <a:lnTo>
                  <a:pt x="54130" y="9290"/>
                </a:lnTo>
                <a:lnTo>
                  <a:pt x="44037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724158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565588" y="380921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931263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06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931263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772646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089818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772646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089818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614053" y="380920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50" y="0"/>
                </a:lnTo>
                <a:lnTo>
                  <a:pt x="20836" y="1926"/>
                </a:lnTo>
                <a:lnTo>
                  <a:pt x="0" y="29525"/>
                </a:lnTo>
                <a:lnTo>
                  <a:pt x="0" y="31716"/>
                </a:lnTo>
                <a:lnTo>
                  <a:pt x="2496" y="44046"/>
                </a:lnTo>
                <a:lnTo>
                  <a:pt x="9302" y="54117"/>
                </a:lnTo>
                <a:lnTo>
                  <a:pt x="19395" y="60909"/>
                </a:lnTo>
                <a:lnTo>
                  <a:pt x="31750" y="63399"/>
                </a:lnTo>
                <a:lnTo>
                  <a:pt x="38289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63230" y="27402"/>
                </a:lnTo>
                <a:lnTo>
                  <a:pt x="62792" y="25312"/>
                </a:lnTo>
                <a:lnTo>
                  <a:pt x="61107" y="17054"/>
                </a:lnTo>
                <a:lnTo>
                  <a:pt x="56220" y="9976"/>
                </a:lnTo>
                <a:lnTo>
                  <a:pt x="44423" y="19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614068" y="34920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772646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52" y="60947"/>
                </a:lnTo>
                <a:lnTo>
                  <a:pt x="54134" y="54164"/>
                </a:lnTo>
                <a:lnTo>
                  <a:pt x="60937" y="44094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90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2089818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296921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296921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138336" y="365058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6"/>
                </a:lnTo>
                <a:lnTo>
                  <a:pt x="9268" y="9306"/>
                </a:lnTo>
                <a:lnTo>
                  <a:pt x="2485" y="19409"/>
                </a:lnTo>
                <a:lnTo>
                  <a:pt x="0" y="31784"/>
                </a:lnTo>
                <a:lnTo>
                  <a:pt x="2485" y="44114"/>
                </a:lnTo>
                <a:lnTo>
                  <a:pt x="9268" y="54185"/>
                </a:lnTo>
                <a:lnTo>
                  <a:pt x="19338" y="60976"/>
                </a:lnTo>
                <a:lnTo>
                  <a:pt x="31682" y="63466"/>
                </a:lnTo>
                <a:lnTo>
                  <a:pt x="44032" y="60976"/>
                </a:lnTo>
                <a:lnTo>
                  <a:pt x="54113" y="54185"/>
                </a:lnTo>
                <a:lnTo>
                  <a:pt x="60908" y="44114"/>
                </a:lnTo>
                <a:lnTo>
                  <a:pt x="63399" y="31784"/>
                </a:lnTo>
                <a:lnTo>
                  <a:pt x="60908" y="19409"/>
                </a:lnTo>
                <a:lnTo>
                  <a:pt x="54113" y="9306"/>
                </a:lnTo>
                <a:lnTo>
                  <a:pt x="44032" y="2496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455488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1"/>
                </a:lnTo>
                <a:lnTo>
                  <a:pt x="9273" y="9289"/>
                </a:lnTo>
                <a:lnTo>
                  <a:pt x="2486" y="19381"/>
                </a:lnTo>
                <a:lnTo>
                  <a:pt x="0" y="31750"/>
                </a:lnTo>
                <a:lnTo>
                  <a:pt x="2486" y="44100"/>
                </a:lnTo>
                <a:lnTo>
                  <a:pt x="9273" y="54181"/>
                </a:lnTo>
                <a:lnTo>
                  <a:pt x="19352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138320" y="3333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100"/>
                </a:lnTo>
                <a:lnTo>
                  <a:pt x="9268" y="54181"/>
                </a:lnTo>
                <a:lnTo>
                  <a:pt x="19338" y="60975"/>
                </a:lnTo>
                <a:lnTo>
                  <a:pt x="31682" y="63466"/>
                </a:lnTo>
                <a:lnTo>
                  <a:pt x="44037" y="60975"/>
                </a:lnTo>
                <a:lnTo>
                  <a:pt x="54130" y="54181"/>
                </a:lnTo>
                <a:lnTo>
                  <a:pt x="60936" y="44100"/>
                </a:lnTo>
                <a:lnTo>
                  <a:pt x="63433" y="31750"/>
                </a:lnTo>
                <a:lnTo>
                  <a:pt x="60936" y="19381"/>
                </a:lnTo>
                <a:lnTo>
                  <a:pt x="54130" y="9289"/>
                </a:lnTo>
                <a:lnTo>
                  <a:pt x="44037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455488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1"/>
                </a:lnTo>
                <a:lnTo>
                  <a:pt x="9273" y="9289"/>
                </a:lnTo>
                <a:lnTo>
                  <a:pt x="2486" y="19381"/>
                </a:lnTo>
                <a:lnTo>
                  <a:pt x="0" y="31750"/>
                </a:lnTo>
                <a:lnTo>
                  <a:pt x="2486" y="44085"/>
                </a:lnTo>
                <a:lnTo>
                  <a:pt x="9273" y="54168"/>
                </a:lnTo>
                <a:lnTo>
                  <a:pt x="19352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16677" y="3809719"/>
            <a:ext cx="22860" cy="17145"/>
          </a:xfrm>
          <a:custGeom>
            <a:avLst/>
            <a:gdLst/>
            <a:ahLst/>
            <a:cxnLst/>
            <a:rect l="l" t="t" r="r" b="b"/>
            <a:pathLst>
              <a:path w="22859" h="17145">
                <a:moveTo>
                  <a:pt x="0" y="0"/>
                </a:moveTo>
                <a:lnTo>
                  <a:pt x="17068" y="12508"/>
                </a:lnTo>
                <a:lnTo>
                  <a:pt x="22784" y="16650"/>
                </a:lnTo>
                <a:lnTo>
                  <a:pt x="18920" y="10813"/>
                </a:lnTo>
                <a:lnTo>
                  <a:pt x="13911" y="5978"/>
                </a:lnTo>
                <a:lnTo>
                  <a:pt x="7930" y="2350"/>
                </a:lnTo>
                <a:lnTo>
                  <a:pt x="775" y="33"/>
                </a:lnTo>
                <a:lnTo>
                  <a:pt x="370" y="67"/>
                </a:lnTo>
                <a:lnTo>
                  <a:pt x="0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979751" y="349204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873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31682"/>
                </a:lnTo>
                <a:lnTo>
                  <a:pt x="1420" y="41121"/>
                </a:lnTo>
                <a:lnTo>
                  <a:pt x="27334" y="63433"/>
                </a:lnTo>
                <a:lnTo>
                  <a:pt x="33873" y="63433"/>
                </a:lnTo>
                <a:lnTo>
                  <a:pt x="63399" y="31682"/>
                </a:lnTo>
                <a:lnTo>
                  <a:pt x="61477" y="20789"/>
                </a:lnTo>
                <a:lnTo>
                  <a:pt x="33873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455473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66" y="60947"/>
                </a:lnTo>
                <a:lnTo>
                  <a:pt x="54147" y="54164"/>
                </a:lnTo>
                <a:lnTo>
                  <a:pt x="60942" y="44094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662570" y="349204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85"/>
                </a:lnTo>
                <a:lnTo>
                  <a:pt x="9285" y="9268"/>
                </a:lnTo>
                <a:lnTo>
                  <a:pt x="2491" y="19338"/>
                </a:lnTo>
                <a:lnTo>
                  <a:pt x="0" y="31682"/>
                </a:lnTo>
                <a:lnTo>
                  <a:pt x="0" y="32828"/>
                </a:lnTo>
                <a:lnTo>
                  <a:pt x="235" y="33907"/>
                </a:lnTo>
                <a:lnTo>
                  <a:pt x="337" y="35019"/>
                </a:lnTo>
                <a:lnTo>
                  <a:pt x="32424" y="63365"/>
                </a:lnTo>
                <a:lnTo>
                  <a:pt x="44507" y="60671"/>
                </a:lnTo>
                <a:lnTo>
                  <a:pt x="54362" y="53844"/>
                </a:lnTo>
                <a:lnTo>
                  <a:pt x="61000" y="43856"/>
                </a:lnTo>
                <a:lnTo>
                  <a:pt x="63433" y="31682"/>
                </a:lnTo>
                <a:lnTo>
                  <a:pt x="60937" y="19338"/>
                </a:lnTo>
                <a:lnTo>
                  <a:pt x="54134" y="9268"/>
                </a:lnTo>
                <a:lnTo>
                  <a:pt x="44052" y="248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26505" y="3650591"/>
            <a:ext cx="58419" cy="53975"/>
          </a:xfrm>
          <a:custGeom>
            <a:avLst/>
            <a:gdLst/>
            <a:ahLst/>
            <a:cxnLst/>
            <a:rect l="l" t="t" r="r" b="b"/>
            <a:pathLst>
              <a:path w="58419" h="53975">
                <a:moveTo>
                  <a:pt x="26357" y="0"/>
                </a:moveTo>
                <a:lnTo>
                  <a:pt x="18404" y="1006"/>
                </a:lnTo>
                <a:lnTo>
                  <a:pt x="11194" y="3855"/>
                </a:lnTo>
                <a:lnTo>
                  <a:pt x="4976" y="8289"/>
                </a:lnTo>
                <a:lnTo>
                  <a:pt x="0" y="14055"/>
                </a:lnTo>
                <a:lnTo>
                  <a:pt x="36960" y="43697"/>
                </a:lnTo>
                <a:lnTo>
                  <a:pt x="49378" y="53456"/>
                </a:lnTo>
                <a:lnTo>
                  <a:pt x="54737" y="47794"/>
                </a:lnTo>
                <a:lnTo>
                  <a:pt x="58074" y="40176"/>
                </a:lnTo>
                <a:lnTo>
                  <a:pt x="58074" y="31750"/>
                </a:lnTo>
                <a:lnTo>
                  <a:pt x="55583" y="19381"/>
                </a:lnTo>
                <a:lnTo>
                  <a:pt x="48788" y="9289"/>
                </a:lnTo>
                <a:lnTo>
                  <a:pt x="38707" y="2491"/>
                </a:lnTo>
                <a:lnTo>
                  <a:pt x="2635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03975" y="3333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1"/>
                </a:lnTo>
                <a:lnTo>
                  <a:pt x="9273" y="9289"/>
                </a:lnTo>
                <a:lnTo>
                  <a:pt x="2486" y="19381"/>
                </a:lnTo>
                <a:lnTo>
                  <a:pt x="0" y="31750"/>
                </a:lnTo>
                <a:lnTo>
                  <a:pt x="2486" y="44100"/>
                </a:lnTo>
                <a:lnTo>
                  <a:pt x="9273" y="54181"/>
                </a:lnTo>
                <a:lnTo>
                  <a:pt x="19352" y="60975"/>
                </a:lnTo>
                <a:lnTo>
                  <a:pt x="31716" y="63466"/>
                </a:lnTo>
                <a:lnTo>
                  <a:pt x="44052" y="60975"/>
                </a:lnTo>
                <a:lnTo>
                  <a:pt x="54134" y="54181"/>
                </a:lnTo>
                <a:lnTo>
                  <a:pt x="60937" y="44100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89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21130" y="3333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71" y="60975"/>
                </a:lnTo>
                <a:lnTo>
                  <a:pt x="54164" y="54181"/>
                </a:lnTo>
                <a:lnTo>
                  <a:pt x="60970" y="44100"/>
                </a:lnTo>
                <a:lnTo>
                  <a:pt x="63466" y="31750"/>
                </a:lnTo>
                <a:lnTo>
                  <a:pt x="60970" y="19381"/>
                </a:lnTo>
                <a:lnTo>
                  <a:pt x="54164" y="9289"/>
                </a:lnTo>
                <a:lnTo>
                  <a:pt x="4407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7" name="object 237"/>
          <p:cNvGrpSpPr/>
          <p:nvPr/>
        </p:nvGrpSpPr>
        <p:grpSpPr>
          <a:xfrm>
            <a:off x="0" y="8439581"/>
            <a:ext cx="8225790" cy="2869565"/>
            <a:chOff x="0" y="8439581"/>
            <a:chExt cx="8225790" cy="2869565"/>
          </a:xfrm>
        </p:grpSpPr>
        <p:sp>
          <p:nvSpPr>
            <p:cNvPr id="238" name="object 238"/>
            <p:cNvSpPr/>
            <p:nvPr/>
          </p:nvSpPr>
          <p:spPr>
            <a:xfrm>
              <a:off x="0" y="8439581"/>
              <a:ext cx="8225790" cy="2869565"/>
            </a:xfrm>
            <a:custGeom>
              <a:avLst/>
              <a:gdLst/>
              <a:ahLst/>
              <a:cxnLst/>
              <a:rect l="l" t="t" r="r" b="b"/>
              <a:pathLst>
                <a:path w="8225790" h="2869565">
                  <a:moveTo>
                    <a:pt x="3485008" y="0"/>
                  </a:moveTo>
                  <a:lnTo>
                    <a:pt x="3437046" y="193"/>
                  </a:lnTo>
                  <a:lnTo>
                    <a:pt x="3389085" y="1399"/>
                  </a:lnTo>
                  <a:lnTo>
                    <a:pt x="3341147" y="3612"/>
                  </a:lnTo>
                  <a:lnTo>
                    <a:pt x="3293255" y="6828"/>
                  </a:lnTo>
                  <a:lnTo>
                    <a:pt x="3245430" y="11043"/>
                  </a:lnTo>
                  <a:lnTo>
                    <a:pt x="3197694" y="16253"/>
                  </a:lnTo>
                  <a:lnTo>
                    <a:pt x="3150071" y="22454"/>
                  </a:lnTo>
                  <a:lnTo>
                    <a:pt x="3102581" y="29640"/>
                  </a:lnTo>
                  <a:lnTo>
                    <a:pt x="3055247" y="37808"/>
                  </a:lnTo>
                  <a:lnTo>
                    <a:pt x="3008091" y="46954"/>
                  </a:lnTo>
                  <a:lnTo>
                    <a:pt x="2961136" y="57073"/>
                  </a:lnTo>
                  <a:lnTo>
                    <a:pt x="2914403" y="68162"/>
                  </a:lnTo>
                  <a:lnTo>
                    <a:pt x="2867914" y="80214"/>
                  </a:lnTo>
                  <a:lnTo>
                    <a:pt x="2821692" y="93228"/>
                  </a:lnTo>
                  <a:lnTo>
                    <a:pt x="2775759" y="107197"/>
                  </a:lnTo>
                  <a:lnTo>
                    <a:pt x="2730137" y="122118"/>
                  </a:lnTo>
                  <a:lnTo>
                    <a:pt x="2684765" y="138017"/>
                  </a:lnTo>
                  <a:lnTo>
                    <a:pt x="2639914" y="154798"/>
                  </a:lnTo>
                  <a:lnTo>
                    <a:pt x="2595357" y="172549"/>
                  </a:lnTo>
                  <a:lnTo>
                    <a:pt x="2551200" y="191234"/>
                  </a:lnTo>
                  <a:lnTo>
                    <a:pt x="2507464" y="210850"/>
                  </a:lnTo>
                  <a:lnTo>
                    <a:pt x="2464172" y="231392"/>
                  </a:lnTo>
                  <a:lnTo>
                    <a:pt x="2421346" y="252855"/>
                  </a:lnTo>
                  <a:lnTo>
                    <a:pt x="2379008" y="275236"/>
                  </a:lnTo>
                  <a:lnTo>
                    <a:pt x="2337180" y="298531"/>
                  </a:lnTo>
                  <a:lnTo>
                    <a:pt x="2295885" y="322734"/>
                  </a:lnTo>
                  <a:lnTo>
                    <a:pt x="2255144" y="347841"/>
                  </a:lnTo>
                  <a:lnTo>
                    <a:pt x="2214979" y="373849"/>
                  </a:lnTo>
                  <a:lnTo>
                    <a:pt x="2175413" y="400753"/>
                  </a:lnTo>
                  <a:lnTo>
                    <a:pt x="2136468" y="428549"/>
                  </a:lnTo>
                  <a:lnTo>
                    <a:pt x="2098166" y="457232"/>
                  </a:lnTo>
                  <a:lnTo>
                    <a:pt x="2060528" y="486799"/>
                  </a:lnTo>
                  <a:lnTo>
                    <a:pt x="2023578" y="517244"/>
                  </a:lnTo>
                  <a:lnTo>
                    <a:pt x="1987338" y="548564"/>
                  </a:lnTo>
                  <a:lnTo>
                    <a:pt x="1951828" y="580754"/>
                  </a:lnTo>
                  <a:lnTo>
                    <a:pt x="1917073" y="613810"/>
                  </a:lnTo>
                  <a:lnTo>
                    <a:pt x="1883093" y="647728"/>
                  </a:lnTo>
                  <a:lnTo>
                    <a:pt x="1849911" y="682503"/>
                  </a:lnTo>
                  <a:lnTo>
                    <a:pt x="1816713" y="718926"/>
                  </a:lnTo>
                  <a:lnTo>
                    <a:pt x="1784118" y="756096"/>
                  </a:lnTo>
                  <a:lnTo>
                    <a:pt x="1752041" y="793905"/>
                  </a:lnTo>
                  <a:lnTo>
                    <a:pt x="1720398" y="832245"/>
                  </a:lnTo>
                  <a:lnTo>
                    <a:pt x="1689103" y="871005"/>
                  </a:lnTo>
                  <a:lnTo>
                    <a:pt x="1658073" y="910078"/>
                  </a:lnTo>
                  <a:lnTo>
                    <a:pt x="1534904" y="1067315"/>
                  </a:lnTo>
                  <a:lnTo>
                    <a:pt x="1503926" y="1106317"/>
                  </a:lnTo>
                  <a:lnTo>
                    <a:pt x="1472705" y="1144978"/>
                  </a:lnTo>
                  <a:lnTo>
                    <a:pt x="1441155" y="1183189"/>
                  </a:lnTo>
                  <a:lnTo>
                    <a:pt x="1409193" y="1220842"/>
                  </a:lnTo>
                  <a:lnTo>
                    <a:pt x="1376734" y="1257828"/>
                  </a:lnTo>
                  <a:lnTo>
                    <a:pt x="1343693" y="1294038"/>
                  </a:lnTo>
                  <a:lnTo>
                    <a:pt x="1309985" y="1329363"/>
                  </a:lnTo>
                  <a:lnTo>
                    <a:pt x="1275526" y="1363694"/>
                  </a:lnTo>
                  <a:lnTo>
                    <a:pt x="1240231" y="1396923"/>
                  </a:lnTo>
                  <a:lnTo>
                    <a:pt x="1204015" y="1428940"/>
                  </a:lnTo>
                  <a:lnTo>
                    <a:pt x="1166795" y="1459637"/>
                  </a:lnTo>
                  <a:lnTo>
                    <a:pt x="1128485" y="1488905"/>
                  </a:lnTo>
                  <a:lnTo>
                    <a:pt x="1089000" y="1516636"/>
                  </a:lnTo>
                  <a:lnTo>
                    <a:pt x="1048257" y="1542719"/>
                  </a:lnTo>
                  <a:lnTo>
                    <a:pt x="1006170" y="1567047"/>
                  </a:lnTo>
                  <a:lnTo>
                    <a:pt x="962655" y="1589510"/>
                  </a:lnTo>
                  <a:lnTo>
                    <a:pt x="916488" y="1610507"/>
                  </a:lnTo>
                  <a:lnTo>
                    <a:pt x="869524" y="1629255"/>
                  </a:lnTo>
                  <a:lnTo>
                    <a:pt x="821858" y="1646027"/>
                  </a:lnTo>
                  <a:lnTo>
                    <a:pt x="773583" y="1661097"/>
                  </a:lnTo>
                  <a:lnTo>
                    <a:pt x="724792" y="1674737"/>
                  </a:lnTo>
                  <a:lnTo>
                    <a:pt x="675580" y="1687219"/>
                  </a:lnTo>
                  <a:lnTo>
                    <a:pt x="626039" y="1698817"/>
                  </a:lnTo>
                  <a:lnTo>
                    <a:pt x="426466" y="1741816"/>
                  </a:lnTo>
                  <a:lnTo>
                    <a:pt x="376688" y="1753082"/>
                  </a:lnTo>
                  <a:lnTo>
                    <a:pt x="327143" y="1765100"/>
                  </a:lnTo>
                  <a:lnTo>
                    <a:pt x="277925" y="1778143"/>
                  </a:lnTo>
                  <a:lnTo>
                    <a:pt x="229128" y="1792483"/>
                  </a:lnTo>
                  <a:lnTo>
                    <a:pt x="181430" y="1808170"/>
                  </a:lnTo>
                  <a:lnTo>
                    <a:pt x="134295" y="1825431"/>
                  </a:lnTo>
                  <a:lnTo>
                    <a:pt x="87763" y="1844235"/>
                  </a:lnTo>
                  <a:lnTo>
                    <a:pt x="41873" y="1864547"/>
                  </a:lnTo>
                  <a:lnTo>
                    <a:pt x="0" y="1884730"/>
                  </a:lnTo>
                  <a:lnTo>
                    <a:pt x="0" y="2868974"/>
                  </a:lnTo>
                  <a:lnTo>
                    <a:pt x="8225337" y="2868974"/>
                  </a:lnTo>
                  <a:lnTo>
                    <a:pt x="8217694" y="2837813"/>
                  </a:lnTo>
                  <a:lnTo>
                    <a:pt x="8204586" y="2790437"/>
                  </a:lnTo>
                  <a:lnTo>
                    <a:pt x="8190101" y="2743364"/>
                  </a:lnTo>
                  <a:lnTo>
                    <a:pt x="8174285" y="2696638"/>
                  </a:lnTo>
                  <a:lnTo>
                    <a:pt x="8157184" y="2650303"/>
                  </a:lnTo>
                  <a:lnTo>
                    <a:pt x="8138843" y="2604403"/>
                  </a:lnTo>
                  <a:lnTo>
                    <a:pt x="8119307" y="2558982"/>
                  </a:lnTo>
                  <a:lnTo>
                    <a:pt x="8098623" y="2514082"/>
                  </a:lnTo>
                  <a:lnTo>
                    <a:pt x="8076836" y="2469747"/>
                  </a:lnTo>
                  <a:lnTo>
                    <a:pt x="8053992" y="2426022"/>
                  </a:lnTo>
                  <a:lnTo>
                    <a:pt x="8030137" y="2382950"/>
                  </a:lnTo>
                  <a:lnTo>
                    <a:pt x="8005317" y="2340573"/>
                  </a:lnTo>
                  <a:lnTo>
                    <a:pt x="7979576" y="2298937"/>
                  </a:lnTo>
                  <a:lnTo>
                    <a:pt x="7951571" y="2255969"/>
                  </a:lnTo>
                  <a:lnTo>
                    <a:pt x="7922425" y="2213578"/>
                  </a:lnTo>
                  <a:lnTo>
                    <a:pt x="7892133" y="2171883"/>
                  </a:lnTo>
                  <a:lnTo>
                    <a:pt x="7860685" y="2131003"/>
                  </a:lnTo>
                  <a:lnTo>
                    <a:pt x="7828074" y="2091054"/>
                  </a:lnTo>
                  <a:lnTo>
                    <a:pt x="7794294" y="2052155"/>
                  </a:lnTo>
                  <a:lnTo>
                    <a:pt x="7759335" y="2014424"/>
                  </a:lnTo>
                  <a:lnTo>
                    <a:pt x="7723191" y="1977979"/>
                  </a:lnTo>
                  <a:lnTo>
                    <a:pt x="7685854" y="1942938"/>
                  </a:lnTo>
                  <a:lnTo>
                    <a:pt x="7647316" y="1909420"/>
                  </a:lnTo>
                  <a:lnTo>
                    <a:pt x="7607569" y="1877542"/>
                  </a:lnTo>
                  <a:lnTo>
                    <a:pt x="7566607" y="1847422"/>
                  </a:lnTo>
                  <a:lnTo>
                    <a:pt x="7524421" y="1819179"/>
                  </a:lnTo>
                  <a:lnTo>
                    <a:pt x="7481004" y="1792930"/>
                  </a:lnTo>
                  <a:lnTo>
                    <a:pt x="7436348" y="1768794"/>
                  </a:lnTo>
                  <a:lnTo>
                    <a:pt x="7390445" y="1746888"/>
                  </a:lnTo>
                  <a:lnTo>
                    <a:pt x="7343289" y="1727331"/>
                  </a:lnTo>
                  <a:lnTo>
                    <a:pt x="7294191" y="1709941"/>
                  </a:lnTo>
                  <a:lnTo>
                    <a:pt x="7244419" y="1694958"/>
                  </a:lnTo>
                  <a:lnTo>
                    <a:pt x="7194068" y="1682038"/>
                  </a:lnTo>
                  <a:lnTo>
                    <a:pt x="7143235" y="1670841"/>
                  </a:lnTo>
                  <a:lnTo>
                    <a:pt x="7092015" y="1661025"/>
                  </a:lnTo>
                  <a:lnTo>
                    <a:pt x="7040506" y="1652249"/>
                  </a:lnTo>
                  <a:lnTo>
                    <a:pt x="6833483" y="1620698"/>
                  </a:lnTo>
                  <a:lnTo>
                    <a:pt x="6781962" y="1611991"/>
                  </a:lnTo>
                  <a:lnTo>
                    <a:pt x="6732210" y="1602619"/>
                  </a:lnTo>
                  <a:lnTo>
                    <a:pt x="6682652" y="1592269"/>
                  </a:lnTo>
                  <a:lnTo>
                    <a:pt x="6633308" y="1580946"/>
                  </a:lnTo>
                  <a:lnTo>
                    <a:pt x="6584196" y="1568658"/>
                  </a:lnTo>
                  <a:lnTo>
                    <a:pt x="6535333" y="1555410"/>
                  </a:lnTo>
                  <a:lnTo>
                    <a:pt x="6486738" y="1541210"/>
                  </a:lnTo>
                  <a:lnTo>
                    <a:pt x="6438429" y="1526064"/>
                  </a:lnTo>
                  <a:lnTo>
                    <a:pt x="6390424" y="1509979"/>
                  </a:lnTo>
                  <a:lnTo>
                    <a:pt x="6342741" y="1492960"/>
                  </a:lnTo>
                  <a:lnTo>
                    <a:pt x="6295399" y="1475016"/>
                  </a:lnTo>
                  <a:lnTo>
                    <a:pt x="6248415" y="1456151"/>
                  </a:lnTo>
                  <a:lnTo>
                    <a:pt x="6201808" y="1436373"/>
                  </a:lnTo>
                  <a:lnTo>
                    <a:pt x="6155596" y="1415689"/>
                  </a:lnTo>
                  <a:lnTo>
                    <a:pt x="6109797" y="1394104"/>
                  </a:lnTo>
                  <a:lnTo>
                    <a:pt x="6064429" y="1371625"/>
                  </a:lnTo>
                  <a:lnTo>
                    <a:pt x="6019510" y="1348260"/>
                  </a:lnTo>
                  <a:lnTo>
                    <a:pt x="5975059" y="1324014"/>
                  </a:lnTo>
                  <a:lnTo>
                    <a:pt x="5931227" y="1298987"/>
                  </a:lnTo>
                  <a:lnTo>
                    <a:pt x="5887890" y="1273174"/>
                  </a:lnTo>
                  <a:lnTo>
                    <a:pt x="5845019" y="1246621"/>
                  </a:lnTo>
                  <a:lnTo>
                    <a:pt x="5802585" y="1219375"/>
                  </a:lnTo>
                  <a:lnTo>
                    <a:pt x="5760559" y="1191483"/>
                  </a:lnTo>
                  <a:lnTo>
                    <a:pt x="5718912" y="1162992"/>
                  </a:lnTo>
                  <a:lnTo>
                    <a:pt x="5677614" y="1133950"/>
                  </a:lnTo>
                  <a:lnTo>
                    <a:pt x="5636637" y="1104403"/>
                  </a:lnTo>
                  <a:lnTo>
                    <a:pt x="5595952" y="1074398"/>
                  </a:lnTo>
                  <a:lnTo>
                    <a:pt x="5555530" y="1043982"/>
                  </a:lnTo>
                  <a:lnTo>
                    <a:pt x="5515341" y="1013202"/>
                  </a:lnTo>
                  <a:lnTo>
                    <a:pt x="5475357" y="982105"/>
                  </a:lnTo>
                  <a:lnTo>
                    <a:pt x="5395886" y="919147"/>
                  </a:lnTo>
                  <a:lnTo>
                    <a:pt x="5080383" y="664032"/>
                  </a:lnTo>
                  <a:lnTo>
                    <a:pt x="5000941" y="601311"/>
                  </a:lnTo>
                  <a:lnTo>
                    <a:pt x="4960975" y="570367"/>
                  </a:lnTo>
                  <a:lnTo>
                    <a:pt x="4920807" y="539764"/>
                  </a:lnTo>
                  <a:lnTo>
                    <a:pt x="4880408" y="509548"/>
                  </a:lnTo>
                  <a:lnTo>
                    <a:pt x="4839750" y="479767"/>
                  </a:lnTo>
                  <a:lnTo>
                    <a:pt x="4798803" y="450467"/>
                  </a:lnTo>
                  <a:lnTo>
                    <a:pt x="4757537" y="421695"/>
                  </a:lnTo>
                  <a:lnTo>
                    <a:pt x="4715925" y="393499"/>
                  </a:lnTo>
                  <a:lnTo>
                    <a:pt x="4673936" y="365926"/>
                  </a:lnTo>
                  <a:lnTo>
                    <a:pt x="4631543" y="339022"/>
                  </a:lnTo>
                  <a:lnTo>
                    <a:pt x="4588715" y="312834"/>
                  </a:lnTo>
                  <a:lnTo>
                    <a:pt x="4545425" y="287409"/>
                  </a:lnTo>
                  <a:lnTo>
                    <a:pt x="4501642" y="262795"/>
                  </a:lnTo>
                  <a:lnTo>
                    <a:pt x="4457338" y="239037"/>
                  </a:lnTo>
                  <a:lnTo>
                    <a:pt x="4412484" y="216185"/>
                  </a:lnTo>
                  <a:lnTo>
                    <a:pt x="4367050" y="194283"/>
                  </a:lnTo>
                  <a:lnTo>
                    <a:pt x="4323273" y="174436"/>
                  </a:lnTo>
                  <a:lnTo>
                    <a:pt x="4279077" y="155682"/>
                  </a:lnTo>
                  <a:lnTo>
                    <a:pt x="4234400" y="137986"/>
                  </a:lnTo>
                  <a:lnTo>
                    <a:pt x="4189515" y="121437"/>
                  </a:lnTo>
                  <a:lnTo>
                    <a:pt x="4144193" y="105938"/>
                  </a:lnTo>
                  <a:lnTo>
                    <a:pt x="4098540" y="91515"/>
                  </a:lnTo>
                  <a:lnTo>
                    <a:pt x="4052579" y="78164"/>
                  </a:lnTo>
                  <a:lnTo>
                    <a:pt x="4006331" y="65881"/>
                  </a:lnTo>
                  <a:lnTo>
                    <a:pt x="3959818" y="54660"/>
                  </a:lnTo>
                  <a:lnTo>
                    <a:pt x="3913062" y="44499"/>
                  </a:lnTo>
                  <a:lnTo>
                    <a:pt x="3866087" y="35393"/>
                  </a:lnTo>
                  <a:lnTo>
                    <a:pt x="3818913" y="27337"/>
                  </a:lnTo>
                  <a:lnTo>
                    <a:pt x="3771564" y="20328"/>
                  </a:lnTo>
                  <a:lnTo>
                    <a:pt x="3724060" y="14360"/>
                  </a:lnTo>
                  <a:lnTo>
                    <a:pt x="3676425" y="9430"/>
                  </a:lnTo>
                  <a:lnTo>
                    <a:pt x="3628680" y="5533"/>
                  </a:lnTo>
                  <a:lnTo>
                    <a:pt x="3580847" y="2665"/>
                  </a:lnTo>
                  <a:lnTo>
                    <a:pt x="3532949" y="822"/>
                  </a:lnTo>
                  <a:lnTo>
                    <a:pt x="3485008" y="0"/>
                  </a:lnTo>
                  <a:close/>
                </a:path>
              </a:pathLst>
            </a:custGeom>
            <a:solidFill>
              <a:srgbClr val="7AD4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4824841" y="9331535"/>
              <a:ext cx="996315" cy="837565"/>
            </a:xfrm>
            <a:custGeom>
              <a:avLst/>
              <a:gdLst/>
              <a:ahLst/>
              <a:cxnLst/>
              <a:rect l="l" t="t" r="r" b="b"/>
              <a:pathLst>
                <a:path w="996314" h="837565">
                  <a:moveTo>
                    <a:pt x="0" y="0"/>
                  </a:moveTo>
                  <a:lnTo>
                    <a:pt x="568573" y="837035"/>
                  </a:lnTo>
                  <a:lnTo>
                    <a:pt x="996056" y="200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B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943138" y="8649353"/>
              <a:ext cx="668655" cy="617220"/>
            </a:xfrm>
            <a:custGeom>
              <a:avLst/>
              <a:gdLst/>
              <a:ahLst/>
              <a:cxnLst/>
              <a:rect l="l" t="t" r="r" b="b"/>
              <a:pathLst>
                <a:path w="668655" h="617220">
                  <a:moveTo>
                    <a:pt x="335198" y="0"/>
                  </a:moveTo>
                  <a:lnTo>
                    <a:pt x="0" y="617007"/>
                  </a:lnTo>
                  <a:lnTo>
                    <a:pt x="668475" y="411709"/>
                  </a:lnTo>
                  <a:lnTo>
                    <a:pt x="335198" y="0"/>
                  </a:lnTo>
                  <a:close/>
                </a:path>
              </a:pathLst>
            </a:custGeom>
            <a:solidFill>
              <a:srgbClr val="FFC5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1" name="object 241"/>
          <p:cNvSpPr/>
          <p:nvPr/>
        </p:nvSpPr>
        <p:spPr>
          <a:xfrm>
            <a:off x="15015261" y="7088799"/>
            <a:ext cx="3446145" cy="3446145"/>
          </a:xfrm>
          <a:custGeom>
            <a:avLst/>
            <a:gdLst/>
            <a:ahLst/>
            <a:cxnLst/>
            <a:rect l="l" t="t" r="r" b="b"/>
            <a:pathLst>
              <a:path w="3446144" h="3446145">
                <a:moveTo>
                  <a:pt x="3444996" y="1667769"/>
                </a:moveTo>
                <a:lnTo>
                  <a:pt x="1667754" y="3445011"/>
                </a:lnTo>
                <a:lnTo>
                  <a:pt x="1721762" y="3445618"/>
                </a:lnTo>
                <a:lnTo>
                  <a:pt x="1775786" y="3444643"/>
                </a:lnTo>
                <a:lnTo>
                  <a:pt x="1829753" y="3442085"/>
                </a:lnTo>
                <a:lnTo>
                  <a:pt x="1883591" y="3437939"/>
                </a:lnTo>
                <a:lnTo>
                  <a:pt x="1937227" y="3432204"/>
                </a:lnTo>
                <a:lnTo>
                  <a:pt x="3432222" y="1937208"/>
                </a:lnTo>
                <a:lnTo>
                  <a:pt x="3437945" y="1883589"/>
                </a:lnTo>
                <a:lnTo>
                  <a:pt x="3442087" y="1829761"/>
                </a:lnTo>
                <a:lnTo>
                  <a:pt x="3444645" y="1775799"/>
                </a:lnTo>
                <a:lnTo>
                  <a:pt x="3445616" y="1721777"/>
                </a:lnTo>
                <a:lnTo>
                  <a:pt x="3444996" y="1667769"/>
                </a:lnTo>
                <a:close/>
              </a:path>
              <a:path w="3446144" h="3446145">
                <a:moveTo>
                  <a:pt x="3372897" y="1226532"/>
                </a:moveTo>
                <a:lnTo>
                  <a:pt x="1226549" y="3372880"/>
                </a:lnTo>
                <a:lnTo>
                  <a:pt x="1278162" y="3387454"/>
                </a:lnTo>
                <a:lnTo>
                  <a:pt x="1330066" y="3400341"/>
                </a:lnTo>
                <a:lnTo>
                  <a:pt x="1382261" y="3411623"/>
                </a:lnTo>
                <a:lnTo>
                  <a:pt x="1434746" y="3421382"/>
                </a:lnTo>
                <a:lnTo>
                  <a:pt x="3421365" y="1434763"/>
                </a:lnTo>
                <a:lnTo>
                  <a:pt x="3411621" y="1382272"/>
                </a:lnTo>
                <a:lnTo>
                  <a:pt x="3400342" y="1330066"/>
                </a:lnTo>
                <a:lnTo>
                  <a:pt x="3387457" y="1278150"/>
                </a:lnTo>
                <a:lnTo>
                  <a:pt x="3372897" y="1226532"/>
                </a:lnTo>
                <a:close/>
              </a:path>
              <a:path w="3446144" h="3446145">
                <a:moveTo>
                  <a:pt x="3357391" y="2267926"/>
                </a:moveTo>
                <a:lnTo>
                  <a:pt x="2267937" y="3357413"/>
                </a:lnTo>
                <a:lnTo>
                  <a:pt x="2313914" y="3341402"/>
                </a:lnTo>
                <a:lnTo>
                  <a:pt x="2359508" y="3324056"/>
                </a:lnTo>
                <a:lnTo>
                  <a:pt x="2404689" y="3305375"/>
                </a:lnTo>
                <a:lnTo>
                  <a:pt x="2449427" y="3285360"/>
                </a:lnTo>
                <a:lnTo>
                  <a:pt x="2493693" y="3264010"/>
                </a:lnTo>
                <a:lnTo>
                  <a:pt x="2537458" y="3241325"/>
                </a:lnTo>
                <a:lnTo>
                  <a:pt x="2580691" y="3217305"/>
                </a:lnTo>
                <a:lnTo>
                  <a:pt x="2623363" y="3191950"/>
                </a:lnTo>
                <a:lnTo>
                  <a:pt x="2665444" y="3165259"/>
                </a:lnTo>
                <a:lnTo>
                  <a:pt x="2706906" y="3137233"/>
                </a:lnTo>
                <a:lnTo>
                  <a:pt x="2747717" y="3107871"/>
                </a:lnTo>
                <a:lnTo>
                  <a:pt x="2787850" y="3077173"/>
                </a:lnTo>
                <a:lnTo>
                  <a:pt x="2827274" y="3045139"/>
                </a:lnTo>
                <a:lnTo>
                  <a:pt x="2865959" y="3011768"/>
                </a:lnTo>
                <a:lnTo>
                  <a:pt x="2903876" y="2977062"/>
                </a:lnTo>
                <a:lnTo>
                  <a:pt x="2940996" y="2941019"/>
                </a:lnTo>
                <a:lnTo>
                  <a:pt x="2977040" y="2903893"/>
                </a:lnTo>
                <a:lnTo>
                  <a:pt x="3011747" y="2865972"/>
                </a:lnTo>
                <a:lnTo>
                  <a:pt x="3045119" y="2827283"/>
                </a:lnTo>
                <a:lnTo>
                  <a:pt x="3077155" y="2787858"/>
                </a:lnTo>
                <a:lnTo>
                  <a:pt x="3107855" y="2747724"/>
                </a:lnTo>
                <a:lnTo>
                  <a:pt x="3137219" y="2706911"/>
                </a:lnTo>
                <a:lnTo>
                  <a:pt x="3165248" y="2665450"/>
                </a:lnTo>
                <a:lnTo>
                  <a:pt x="3191940" y="2623368"/>
                </a:lnTo>
                <a:lnTo>
                  <a:pt x="3217297" y="2580696"/>
                </a:lnTo>
                <a:lnTo>
                  <a:pt x="3241318" y="2537463"/>
                </a:lnTo>
                <a:lnTo>
                  <a:pt x="3264003" y="2493698"/>
                </a:lnTo>
                <a:lnTo>
                  <a:pt x="3285352" y="2449431"/>
                </a:lnTo>
                <a:lnTo>
                  <a:pt x="3305366" y="2404691"/>
                </a:lnTo>
                <a:lnTo>
                  <a:pt x="3324043" y="2359507"/>
                </a:lnTo>
                <a:lnTo>
                  <a:pt x="3341385" y="2313909"/>
                </a:lnTo>
                <a:lnTo>
                  <a:pt x="3357391" y="2267926"/>
                </a:lnTo>
                <a:close/>
              </a:path>
              <a:path w="3446144" h="3446145">
                <a:moveTo>
                  <a:pt x="3218960" y="867907"/>
                </a:moveTo>
                <a:lnTo>
                  <a:pt x="867887" y="3218981"/>
                </a:lnTo>
                <a:lnTo>
                  <a:pt x="910041" y="3242232"/>
                </a:lnTo>
                <a:lnTo>
                  <a:pt x="952664" y="3264285"/>
                </a:lnTo>
                <a:lnTo>
                  <a:pt x="995653" y="3285106"/>
                </a:lnTo>
                <a:lnTo>
                  <a:pt x="1038907" y="3304660"/>
                </a:lnTo>
                <a:lnTo>
                  <a:pt x="3304639" y="1038894"/>
                </a:lnTo>
                <a:lnTo>
                  <a:pt x="3285104" y="995659"/>
                </a:lnTo>
                <a:lnTo>
                  <a:pt x="3264290" y="952680"/>
                </a:lnTo>
                <a:lnTo>
                  <a:pt x="3242230" y="910061"/>
                </a:lnTo>
                <a:lnTo>
                  <a:pt x="3218960" y="867907"/>
                </a:lnTo>
                <a:close/>
              </a:path>
              <a:path w="3446144" h="3446145">
                <a:moveTo>
                  <a:pt x="3003416" y="570156"/>
                </a:moveTo>
                <a:lnTo>
                  <a:pt x="570136" y="3003437"/>
                </a:lnTo>
                <a:lnTo>
                  <a:pt x="604749" y="3033683"/>
                </a:lnTo>
                <a:lnTo>
                  <a:pt x="639935" y="3062838"/>
                </a:lnTo>
                <a:lnTo>
                  <a:pt x="675696" y="3090976"/>
                </a:lnTo>
                <a:lnTo>
                  <a:pt x="712035" y="3118170"/>
                </a:lnTo>
                <a:lnTo>
                  <a:pt x="3118149" y="712055"/>
                </a:lnTo>
                <a:lnTo>
                  <a:pt x="3090970" y="675711"/>
                </a:lnTo>
                <a:lnTo>
                  <a:pt x="3062830" y="639943"/>
                </a:lnTo>
                <a:lnTo>
                  <a:pt x="3033667" y="604755"/>
                </a:lnTo>
                <a:lnTo>
                  <a:pt x="3003416" y="570156"/>
                </a:lnTo>
                <a:close/>
              </a:path>
              <a:path w="3446144" h="3446145">
                <a:moveTo>
                  <a:pt x="2733576" y="327448"/>
                </a:moveTo>
                <a:lnTo>
                  <a:pt x="327428" y="2733563"/>
                </a:lnTo>
                <a:lnTo>
                  <a:pt x="354641" y="2769920"/>
                </a:lnTo>
                <a:lnTo>
                  <a:pt x="382793" y="2805687"/>
                </a:lnTo>
                <a:lnTo>
                  <a:pt x="411962" y="2840867"/>
                </a:lnTo>
                <a:lnTo>
                  <a:pt x="442228" y="2875462"/>
                </a:lnTo>
                <a:lnTo>
                  <a:pt x="2875475" y="442214"/>
                </a:lnTo>
                <a:lnTo>
                  <a:pt x="2840875" y="411963"/>
                </a:lnTo>
                <a:lnTo>
                  <a:pt x="2805688" y="382796"/>
                </a:lnTo>
                <a:lnTo>
                  <a:pt x="2769919" y="354647"/>
                </a:lnTo>
                <a:lnTo>
                  <a:pt x="2733576" y="327448"/>
                </a:lnTo>
                <a:close/>
              </a:path>
              <a:path w="3446144" h="3446145">
                <a:moveTo>
                  <a:pt x="2406737" y="140953"/>
                </a:moveTo>
                <a:lnTo>
                  <a:pt x="140937" y="2406719"/>
                </a:lnTo>
                <a:lnTo>
                  <a:pt x="160497" y="2449958"/>
                </a:lnTo>
                <a:lnTo>
                  <a:pt x="181329" y="2492945"/>
                </a:lnTo>
                <a:lnTo>
                  <a:pt x="203394" y="2535565"/>
                </a:lnTo>
                <a:lnTo>
                  <a:pt x="226650" y="2577705"/>
                </a:lnTo>
                <a:lnTo>
                  <a:pt x="2577724" y="226631"/>
                </a:lnTo>
                <a:lnTo>
                  <a:pt x="2535569" y="203381"/>
                </a:lnTo>
                <a:lnTo>
                  <a:pt x="2492951" y="181327"/>
                </a:lnTo>
                <a:lnTo>
                  <a:pt x="2449972" y="160507"/>
                </a:lnTo>
                <a:lnTo>
                  <a:pt x="2406737" y="140953"/>
                </a:lnTo>
                <a:close/>
              </a:path>
              <a:path w="3446144" h="3446145">
                <a:moveTo>
                  <a:pt x="2010905" y="24269"/>
                </a:moveTo>
                <a:lnTo>
                  <a:pt x="24253" y="2010888"/>
                </a:lnTo>
                <a:lnTo>
                  <a:pt x="34011" y="2063374"/>
                </a:lnTo>
                <a:lnTo>
                  <a:pt x="45289" y="2115568"/>
                </a:lnTo>
                <a:lnTo>
                  <a:pt x="58166" y="2167472"/>
                </a:lnTo>
                <a:lnTo>
                  <a:pt x="72721" y="2219085"/>
                </a:lnTo>
                <a:lnTo>
                  <a:pt x="2219069" y="72704"/>
                </a:lnTo>
                <a:lnTo>
                  <a:pt x="2167461" y="58163"/>
                </a:lnTo>
                <a:lnTo>
                  <a:pt x="2115569" y="45288"/>
                </a:lnTo>
                <a:lnTo>
                  <a:pt x="2063386" y="34013"/>
                </a:lnTo>
                <a:lnTo>
                  <a:pt x="2010905" y="24269"/>
                </a:lnTo>
                <a:close/>
              </a:path>
              <a:path w="3446144" h="3446145">
                <a:moveTo>
                  <a:pt x="1723871" y="0"/>
                </a:moveTo>
                <a:lnTo>
                  <a:pt x="1669848" y="974"/>
                </a:lnTo>
                <a:lnTo>
                  <a:pt x="1615876" y="3532"/>
                </a:lnTo>
                <a:lnTo>
                  <a:pt x="1562031" y="7678"/>
                </a:lnTo>
                <a:lnTo>
                  <a:pt x="1508392" y="13414"/>
                </a:lnTo>
                <a:lnTo>
                  <a:pt x="13397" y="1508409"/>
                </a:lnTo>
                <a:lnTo>
                  <a:pt x="7678" y="1562044"/>
                </a:lnTo>
                <a:lnTo>
                  <a:pt x="3540" y="1615882"/>
                </a:lnTo>
                <a:lnTo>
                  <a:pt x="982" y="1669850"/>
                </a:lnTo>
                <a:lnTo>
                  <a:pt x="0" y="1723874"/>
                </a:lnTo>
                <a:lnTo>
                  <a:pt x="589" y="1777882"/>
                </a:lnTo>
                <a:lnTo>
                  <a:pt x="1777866" y="606"/>
                </a:lnTo>
                <a:lnTo>
                  <a:pt x="1723871" y="0"/>
                </a:lnTo>
                <a:close/>
              </a:path>
              <a:path w="3446144" h="3446145">
                <a:moveTo>
                  <a:pt x="1177679" y="88240"/>
                </a:moveTo>
                <a:lnTo>
                  <a:pt x="1131701" y="104246"/>
                </a:lnTo>
                <a:lnTo>
                  <a:pt x="1086107" y="121588"/>
                </a:lnTo>
                <a:lnTo>
                  <a:pt x="1040926" y="140265"/>
                </a:lnTo>
                <a:lnTo>
                  <a:pt x="996188" y="160279"/>
                </a:lnTo>
                <a:lnTo>
                  <a:pt x="951922" y="181628"/>
                </a:lnTo>
                <a:lnTo>
                  <a:pt x="908158" y="204313"/>
                </a:lnTo>
                <a:lnTo>
                  <a:pt x="864925" y="228334"/>
                </a:lnTo>
                <a:lnTo>
                  <a:pt x="822253" y="253691"/>
                </a:lnTo>
                <a:lnTo>
                  <a:pt x="780171" y="280383"/>
                </a:lnTo>
                <a:lnTo>
                  <a:pt x="738710" y="308412"/>
                </a:lnTo>
                <a:lnTo>
                  <a:pt x="697898" y="337776"/>
                </a:lnTo>
                <a:lnTo>
                  <a:pt x="657766" y="368476"/>
                </a:lnTo>
                <a:lnTo>
                  <a:pt x="618342" y="400512"/>
                </a:lnTo>
                <a:lnTo>
                  <a:pt x="579656" y="433883"/>
                </a:lnTo>
                <a:lnTo>
                  <a:pt x="541739" y="468591"/>
                </a:lnTo>
                <a:lnTo>
                  <a:pt x="504619" y="504634"/>
                </a:lnTo>
                <a:lnTo>
                  <a:pt x="468581" y="541754"/>
                </a:lnTo>
                <a:lnTo>
                  <a:pt x="433878" y="579670"/>
                </a:lnTo>
                <a:lnTo>
                  <a:pt x="400509" y="618354"/>
                </a:lnTo>
                <a:lnTo>
                  <a:pt x="368475" y="657776"/>
                </a:lnTo>
                <a:lnTo>
                  <a:pt x="337775" y="697907"/>
                </a:lnTo>
                <a:lnTo>
                  <a:pt x="308411" y="738716"/>
                </a:lnTo>
                <a:lnTo>
                  <a:pt x="280382" y="780176"/>
                </a:lnTo>
                <a:lnTo>
                  <a:pt x="253688" y="822255"/>
                </a:lnTo>
                <a:lnTo>
                  <a:pt x="228329" y="864926"/>
                </a:lnTo>
                <a:lnTo>
                  <a:pt x="204307" y="908158"/>
                </a:lnTo>
                <a:lnTo>
                  <a:pt x="181619" y="951922"/>
                </a:lnTo>
                <a:lnTo>
                  <a:pt x="160268" y="996189"/>
                </a:lnTo>
                <a:lnTo>
                  <a:pt x="140253" y="1040929"/>
                </a:lnTo>
                <a:lnTo>
                  <a:pt x="121574" y="1086113"/>
                </a:lnTo>
                <a:lnTo>
                  <a:pt x="104231" y="1131711"/>
                </a:lnTo>
                <a:lnTo>
                  <a:pt x="88225" y="1177694"/>
                </a:lnTo>
                <a:lnTo>
                  <a:pt x="1177679" y="88240"/>
                </a:lnTo>
                <a:close/>
              </a:path>
            </a:pathLst>
          </a:custGeom>
          <a:solidFill>
            <a:srgbClr val="FFC5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5633031" y="2439716"/>
            <a:ext cx="709295" cy="786130"/>
          </a:xfrm>
          <a:custGeom>
            <a:avLst/>
            <a:gdLst/>
            <a:ahLst/>
            <a:cxnLst/>
            <a:rect l="l" t="t" r="r" b="b"/>
            <a:pathLst>
              <a:path w="709294" h="786130">
                <a:moveTo>
                  <a:pt x="509117" y="0"/>
                </a:moveTo>
                <a:lnTo>
                  <a:pt x="0" y="352320"/>
                </a:lnTo>
                <a:lnTo>
                  <a:pt x="708753" y="785837"/>
                </a:lnTo>
                <a:lnTo>
                  <a:pt x="509117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3" name="object 2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0239" y="6833090"/>
            <a:ext cx="4825342" cy="1393465"/>
          </a:xfrm>
          <a:prstGeom prst="rect">
            <a:avLst/>
          </a:prstGeom>
        </p:spPr>
      </p:pic>
      <p:pic>
        <p:nvPicPr>
          <p:cNvPr id="244" name="object 24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4606" y="4163559"/>
            <a:ext cx="16024737" cy="22908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088" y="1021874"/>
            <a:ext cx="8048383" cy="13300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336" y="3023991"/>
            <a:ext cx="8937414" cy="60492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42506" y="518308"/>
            <a:ext cx="9261593" cy="10790247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55086" y="8539956"/>
          <a:ext cx="379984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/>
                <a:gridCol w="354330"/>
                <a:gridCol w="354330"/>
                <a:gridCol w="354329"/>
                <a:gridCol w="354330"/>
                <a:gridCol w="354330"/>
                <a:gridCol w="354330"/>
                <a:gridCol w="354330"/>
                <a:gridCol w="354330"/>
                <a:gridCol w="354330"/>
                <a:gridCol w="285750"/>
              </a:tblGrid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0191" y="1042816"/>
            <a:ext cx="8094528" cy="6473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8873" y="2207262"/>
            <a:ext cx="6665848" cy="856225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0890885" cy="11308715"/>
            <a:chOff x="0" y="0"/>
            <a:chExt cx="10890885" cy="113087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4351"/>
              <a:ext cx="10230055" cy="108242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1726" y="0"/>
              <a:ext cx="3959225" cy="1908810"/>
            </a:xfrm>
            <a:custGeom>
              <a:avLst/>
              <a:gdLst/>
              <a:ahLst/>
              <a:cxnLst/>
              <a:rect l="l" t="t" r="r" b="b"/>
              <a:pathLst>
                <a:path w="3959225" h="1908810">
                  <a:moveTo>
                    <a:pt x="3898581" y="0"/>
                  </a:moveTo>
                  <a:lnTo>
                    <a:pt x="0" y="0"/>
                  </a:lnTo>
                  <a:lnTo>
                    <a:pt x="19202" y="49233"/>
                  </a:lnTo>
                  <a:lnTo>
                    <a:pt x="41071" y="98021"/>
                  </a:lnTo>
                  <a:lnTo>
                    <a:pt x="65011" y="145914"/>
                  </a:lnTo>
                  <a:lnTo>
                    <a:pt x="90422" y="192465"/>
                  </a:lnTo>
                  <a:lnTo>
                    <a:pt x="116709" y="237224"/>
                  </a:lnTo>
                  <a:lnTo>
                    <a:pt x="143274" y="279742"/>
                  </a:lnTo>
                  <a:lnTo>
                    <a:pt x="169520" y="319572"/>
                  </a:lnTo>
                  <a:lnTo>
                    <a:pt x="194849" y="356264"/>
                  </a:lnTo>
                  <a:lnTo>
                    <a:pt x="223490" y="395577"/>
                  </a:lnTo>
                  <a:lnTo>
                    <a:pt x="253233" y="434102"/>
                  </a:lnTo>
                  <a:lnTo>
                    <a:pt x="284048" y="471813"/>
                  </a:lnTo>
                  <a:lnTo>
                    <a:pt x="315907" y="508681"/>
                  </a:lnTo>
                  <a:lnTo>
                    <a:pt x="348780" y="544679"/>
                  </a:lnTo>
                  <a:lnTo>
                    <a:pt x="382638" y="579780"/>
                  </a:lnTo>
                  <a:lnTo>
                    <a:pt x="417453" y="613954"/>
                  </a:lnTo>
                  <a:lnTo>
                    <a:pt x="453194" y="647176"/>
                  </a:lnTo>
                  <a:lnTo>
                    <a:pt x="489832" y="679417"/>
                  </a:lnTo>
                  <a:lnTo>
                    <a:pt x="527340" y="710649"/>
                  </a:lnTo>
                  <a:lnTo>
                    <a:pt x="565686" y="740845"/>
                  </a:lnTo>
                  <a:lnTo>
                    <a:pt x="604843" y="769978"/>
                  </a:lnTo>
                  <a:lnTo>
                    <a:pt x="644780" y="798019"/>
                  </a:lnTo>
                  <a:lnTo>
                    <a:pt x="685470" y="824940"/>
                  </a:lnTo>
                  <a:lnTo>
                    <a:pt x="726882" y="850715"/>
                  </a:lnTo>
                  <a:lnTo>
                    <a:pt x="768987" y="875316"/>
                  </a:lnTo>
                  <a:lnTo>
                    <a:pt x="811757" y="898715"/>
                  </a:lnTo>
                  <a:lnTo>
                    <a:pt x="855162" y="920883"/>
                  </a:lnTo>
                  <a:lnTo>
                    <a:pt x="899173" y="941795"/>
                  </a:lnTo>
                  <a:lnTo>
                    <a:pt x="943761" y="961421"/>
                  </a:lnTo>
                  <a:lnTo>
                    <a:pt x="988896" y="979735"/>
                  </a:lnTo>
                  <a:lnTo>
                    <a:pt x="1034550" y="996708"/>
                  </a:lnTo>
                  <a:lnTo>
                    <a:pt x="1080693" y="1012313"/>
                  </a:lnTo>
                  <a:lnTo>
                    <a:pt x="1127296" y="1026523"/>
                  </a:lnTo>
                  <a:lnTo>
                    <a:pt x="1174330" y="1039309"/>
                  </a:lnTo>
                  <a:lnTo>
                    <a:pt x="1221765" y="1050644"/>
                  </a:lnTo>
                  <a:lnTo>
                    <a:pt x="1269574" y="1060500"/>
                  </a:lnTo>
                  <a:lnTo>
                    <a:pt x="1321168" y="1069492"/>
                  </a:lnTo>
                  <a:lnTo>
                    <a:pt x="1373057" y="1077355"/>
                  </a:lnTo>
                  <a:lnTo>
                    <a:pt x="1425126" y="1084495"/>
                  </a:lnTo>
                  <a:lnTo>
                    <a:pt x="1529350" y="1098233"/>
                  </a:lnTo>
                  <a:lnTo>
                    <a:pt x="1581276" y="1105640"/>
                  </a:lnTo>
                  <a:lnTo>
                    <a:pt x="1632926" y="1113948"/>
                  </a:lnTo>
                  <a:lnTo>
                    <a:pt x="1684186" y="1123562"/>
                  </a:lnTo>
                  <a:lnTo>
                    <a:pt x="1734941" y="1134887"/>
                  </a:lnTo>
                  <a:lnTo>
                    <a:pt x="1785079" y="1148329"/>
                  </a:lnTo>
                  <a:lnTo>
                    <a:pt x="1834484" y="1164294"/>
                  </a:lnTo>
                  <a:lnTo>
                    <a:pt x="1883043" y="1183187"/>
                  </a:lnTo>
                  <a:lnTo>
                    <a:pt x="1926944" y="1203482"/>
                  </a:lnTo>
                  <a:lnTo>
                    <a:pt x="1969376" y="1226089"/>
                  </a:lnTo>
                  <a:lnTo>
                    <a:pt x="2010486" y="1250786"/>
                  </a:lnTo>
                  <a:lnTo>
                    <a:pt x="2050416" y="1277353"/>
                  </a:lnTo>
                  <a:lnTo>
                    <a:pt x="2089311" y="1305569"/>
                  </a:lnTo>
                  <a:lnTo>
                    <a:pt x="2127315" y="1335213"/>
                  </a:lnTo>
                  <a:lnTo>
                    <a:pt x="2164573" y="1366065"/>
                  </a:lnTo>
                  <a:lnTo>
                    <a:pt x="2201228" y="1397904"/>
                  </a:lnTo>
                  <a:lnTo>
                    <a:pt x="2237427" y="1430508"/>
                  </a:lnTo>
                  <a:lnTo>
                    <a:pt x="2273311" y="1463657"/>
                  </a:lnTo>
                  <a:lnTo>
                    <a:pt x="2380527" y="1564165"/>
                  </a:lnTo>
                  <a:lnTo>
                    <a:pt x="2416601" y="1597286"/>
                  </a:lnTo>
                  <a:lnTo>
                    <a:pt x="2453084" y="1629847"/>
                  </a:lnTo>
                  <a:lnTo>
                    <a:pt x="2490118" y="1661628"/>
                  </a:lnTo>
                  <a:lnTo>
                    <a:pt x="2527850" y="1692408"/>
                  </a:lnTo>
                  <a:lnTo>
                    <a:pt x="2566422" y="1721966"/>
                  </a:lnTo>
                  <a:lnTo>
                    <a:pt x="2605980" y="1750082"/>
                  </a:lnTo>
                  <a:lnTo>
                    <a:pt x="2646668" y="1776534"/>
                  </a:lnTo>
                  <a:lnTo>
                    <a:pt x="2686997" y="1799919"/>
                  </a:lnTo>
                  <a:lnTo>
                    <a:pt x="2728592" y="1821005"/>
                  </a:lnTo>
                  <a:lnTo>
                    <a:pt x="2771318" y="1839798"/>
                  </a:lnTo>
                  <a:lnTo>
                    <a:pt x="2815043" y="1856304"/>
                  </a:lnTo>
                  <a:lnTo>
                    <a:pt x="2859630" y="1870532"/>
                  </a:lnTo>
                  <a:lnTo>
                    <a:pt x="2904946" y="1882488"/>
                  </a:lnTo>
                  <a:lnTo>
                    <a:pt x="2950856" y="1892178"/>
                  </a:lnTo>
                  <a:lnTo>
                    <a:pt x="2997226" y="1899609"/>
                  </a:lnTo>
                  <a:lnTo>
                    <a:pt x="3043922" y="1904789"/>
                  </a:lnTo>
                  <a:lnTo>
                    <a:pt x="3090809" y="1907725"/>
                  </a:lnTo>
                  <a:lnTo>
                    <a:pt x="3137753" y="1908422"/>
                  </a:lnTo>
                  <a:lnTo>
                    <a:pt x="3184619" y="1906889"/>
                  </a:lnTo>
                  <a:lnTo>
                    <a:pt x="3231274" y="1903131"/>
                  </a:lnTo>
                  <a:lnTo>
                    <a:pt x="3277582" y="1897156"/>
                  </a:lnTo>
                  <a:lnTo>
                    <a:pt x="3323410" y="1888970"/>
                  </a:lnTo>
                  <a:lnTo>
                    <a:pt x="3368622" y="1878582"/>
                  </a:lnTo>
                  <a:lnTo>
                    <a:pt x="3413085" y="1865996"/>
                  </a:lnTo>
                  <a:lnTo>
                    <a:pt x="3456665" y="1851221"/>
                  </a:lnTo>
                  <a:lnTo>
                    <a:pt x="3499226" y="1834262"/>
                  </a:lnTo>
                  <a:lnTo>
                    <a:pt x="3540635" y="1815128"/>
                  </a:lnTo>
                  <a:lnTo>
                    <a:pt x="3580757" y="1793824"/>
                  </a:lnTo>
                  <a:lnTo>
                    <a:pt x="3619458" y="1770358"/>
                  </a:lnTo>
                  <a:lnTo>
                    <a:pt x="3656603" y="1744737"/>
                  </a:lnTo>
                  <a:lnTo>
                    <a:pt x="3692058" y="1716967"/>
                  </a:lnTo>
                  <a:lnTo>
                    <a:pt x="3725689" y="1687055"/>
                  </a:lnTo>
                  <a:lnTo>
                    <a:pt x="3757361" y="1655009"/>
                  </a:lnTo>
                  <a:lnTo>
                    <a:pt x="3786940" y="1620834"/>
                  </a:lnTo>
                  <a:lnTo>
                    <a:pt x="3814291" y="1584539"/>
                  </a:lnTo>
                  <a:lnTo>
                    <a:pt x="3839281" y="1546129"/>
                  </a:lnTo>
                  <a:lnTo>
                    <a:pt x="3861775" y="1505612"/>
                  </a:lnTo>
                  <a:lnTo>
                    <a:pt x="3883341" y="1459523"/>
                  </a:lnTo>
                  <a:lnTo>
                    <a:pt x="3901666" y="1412411"/>
                  </a:lnTo>
                  <a:lnTo>
                    <a:pt x="3916974" y="1364376"/>
                  </a:lnTo>
                  <a:lnTo>
                    <a:pt x="3929491" y="1315519"/>
                  </a:lnTo>
                  <a:lnTo>
                    <a:pt x="3939444" y="1265941"/>
                  </a:lnTo>
                  <a:lnTo>
                    <a:pt x="3947059" y="1215744"/>
                  </a:lnTo>
                  <a:lnTo>
                    <a:pt x="3952561" y="1165030"/>
                  </a:lnTo>
                  <a:lnTo>
                    <a:pt x="3956177" y="1113898"/>
                  </a:lnTo>
                  <a:lnTo>
                    <a:pt x="3958132" y="1062451"/>
                  </a:lnTo>
                  <a:lnTo>
                    <a:pt x="3958653" y="1010789"/>
                  </a:lnTo>
                  <a:lnTo>
                    <a:pt x="3957966" y="959014"/>
                  </a:lnTo>
                  <a:lnTo>
                    <a:pt x="3956297" y="907227"/>
                  </a:lnTo>
                  <a:lnTo>
                    <a:pt x="3953871" y="855529"/>
                  </a:lnTo>
                  <a:lnTo>
                    <a:pt x="3950916" y="804021"/>
                  </a:lnTo>
                  <a:lnTo>
                    <a:pt x="3898581" y="0"/>
                  </a:lnTo>
                  <a:close/>
                </a:path>
              </a:pathLst>
            </a:custGeom>
            <a:solidFill>
              <a:srgbClr val="FF6B47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623" y="1021874"/>
            <a:ext cx="7434386" cy="5240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6823" y="2033446"/>
            <a:ext cx="8872076" cy="91993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86126" y="0"/>
            <a:ext cx="11518265" cy="11308715"/>
            <a:chOff x="8586126" y="0"/>
            <a:chExt cx="11518265" cy="113087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2409" y="0"/>
              <a:ext cx="9821690" cy="113085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86115" y="8832056"/>
              <a:ext cx="3761740" cy="2476500"/>
            </a:xfrm>
            <a:custGeom>
              <a:avLst/>
              <a:gdLst/>
              <a:ahLst/>
              <a:cxnLst/>
              <a:rect l="l" t="t" r="r" b="b"/>
              <a:pathLst>
                <a:path w="3761740" h="2476500">
                  <a:moveTo>
                    <a:pt x="3761333" y="317500"/>
                  </a:moveTo>
                  <a:lnTo>
                    <a:pt x="3454552" y="317500"/>
                  </a:lnTo>
                  <a:lnTo>
                    <a:pt x="3454552" y="355600"/>
                  </a:lnTo>
                  <a:lnTo>
                    <a:pt x="3454552" y="673100"/>
                  </a:lnTo>
                  <a:lnTo>
                    <a:pt x="3454552" y="2438400"/>
                  </a:lnTo>
                  <a:lnTo>
                    <a:pt x="3141878" y="2438400"/>
                  </a:lnTo>
                  <a:lnTo>
                    <a:pt x="3141878" y="2133600"/>
                  </a:lnTo>
                  <a:lnTo>
                    <a:pt x="3454552" y="2133600"/>
                  </a:lnTo>
                  <a:lnTo>
                    <a:pt x="3454552" y="2082800"/>
                  </a:lnTo>
                  <a:lnTo>
                    <a:pt x="3141878" y="2082800"/>
                  </a:lnTo>
                  <a:lnTo>
                    <a:pt x="3141878" y="1778000"/>
                  </a:lnTo>
                  <a:lnTo>
                    <a:pt x="3454552" y="1778000"/>
                  </a:lnTo>
                  <a:lnTo>
                    <a:pt x="3454552" y="1727200"/>
                  </a:lnTo>
                  <a:lnTo>
                    <a:pt x="3141878" y="1727200"/>
                  </a:lnTo>
                  <a:lnTo>
                    <a:pt x="3141878" y="1422400"/>
                  </a:lnTo>
                  <a:lnTo>
                    <a:pt x="3454552" y="1422400"/>
                  </a:lnTo>
                  <a:lnTo>
                    <a:pt x="3454552" y="1384300"/>
                  </a:lnTo>
                  <a:lnTo>
                    <a:pt x="3141878" y="1384300"/>
                  </a:lnTo>
                  <a:lnTo>
                    <a:pt x="3141878" y="1066800"/>
                  </a:lnTo>
                  <a:lnTo>
                    <a:pt x="3454552" y="1066800"/>
                  </a:lnTo>
                  <a:lnTo>
                    <a:pt x="3454552" y="1028700"/>
                  </a:lnTo>
                  <a:lnTo>
                    <a:pt x="3141878" y="1028700"/>
                  </a:lnTo>
                  <a:lnTo>
                    <a:pt x="3141878" y="711200"/>
                  </a:lnTo>
                  <a:lnTo>
                    <a:pt x="3454552" y="711200"/>
                  </a:lnTo>
                  <a:lnTo>
                    <a:pt x="3454552" y="673100"/>
                  </a:lnTo>
                  <a:lnTo>
                    <a:pt x="3141878" y="673100"/>
                  </a:lnTo>
                  <a:lnTo>
                    <a:pt x="3141878" y="355600"/>
                  </a:lnTo>
                  <a:lnTo>
                    <a:pt x="3454552" y="355600"/>
                  </a:lnTo>
                  <a:lnTo>
                    <a:pt x="3454552" y="317500"/>
                  </a:lnTo>
                  <a:lnTo>
                    <a:pt x="3100146" y="317500"/>
                  </a:lnTo>
                  <a:lnTo>
                    <a:pt x="3100146" y="355600"/>
                  </a:lnTo>
                  <a:lnTo>
                    <a:pt x="3100146" y="673100"/>
                  </a:lnTo>
                  <a:lnTo>
                    <a:pt x="3100146" y="2438400"/>
                  </a:lnTo>
                  <a:lnTo>
                    <a:pt x="2787459" y="2438400"/>
                  </a:lnTo>
                  <a:lnTo>
                    <a:pt x="2787459" y="2133600"/>
                  </a:lnTo>
                  <a:lnTo>
                    <a:pt x="3100146" y="2133600"/>
                  </a:lnTo>
                  <a:lnTo>
                    <a:pt x="3100146" y="2082800"/>
                  </a:lnTo>
                  <a:lnTo>
                    <a:pt x="2787459" y="2082800"/>
                  </a:lnTo>
                  <a:lnTo>
                    <a:pt x="2787459" y="1778000"/>
                  </a:lnTo>
                  <a:lnTo>
                    <a:pt x="3100146" y="1778000"/>
                  </a:lnTo>
                  <a:lnTo>
                    <a:pt x="3100146" y="1727200"/>
                  </a:lnTo>
                  <a:lnTo>
                    <a:pt x="2787459" y="1727200"/>
                  </a:lnTo>
                  <a:lnTo>
                    <a:pt x="2787459" y="1422400"/>
                  </a:lnTo>
                  <a:lnTo>
                    <a:pt x="3100146" y="1422400"/>
                  </a:lnTo>
                  <a:lnTo>
                    <a:pt x="3100146" y="1384300"/>
                  </a:lnTo>
                  <a:lnTo>
                    <a:pt x="2787459" y="1384300"/>
                  </a:lnTo>
                  <a:lnTo>
                    <a:pt x="2787459" y="1066800"/>
                  </a:lnTo>
                  <a:lnTo>
                    <a:pt x="3100146" y="1066800"/>
                  </a:lnTo>
                  <a:lnTo>
                    <a:pt x="3100146" y="1028700"/>
                  </a:lnTo>
                  <a:lnTo>
                    <a:pt x="2787459" y="1028700"/>
                  </a:lnTo>
                  <a:lnTo>
                    <a:pt x="2787459" y="711200"/>
                  </a:lnTo>
                  <a:lnTo>
                    <a:pt x="3100146" y="711200"/>
                  </a:lnTo>
                  <a:lnTo>
                    <a:pt x="3100146" y="673100"/>
                  </a:lnTo>
                  <a:lnTo>
                    <a:pt x="2787459" y="673100"/>
                  </a:lnTo>
                  <a:lnTo>
                    <a:pt x="2787459" y="355600"/>
                  </a:lnTo>
                  <a:lnTo>
                    <a:pt x="3100146" y="355600"/>
                  </a:lnTo>
                  <a:lnTo>
                    <a:pt x="3100146" y="317500"/>
                  </a:lnTo>
                  <a:lnTo>
                    <a:pt x="2745765" y="317500"/>
                  </a:lnTo>
                  <a:lnTo>
                    <a:pt x="2745765" y="355600"/>
                  </a:lnTo>
                  <a:lnTo>
                    <a:pt x="2745765" y="673100"/>
                  </a:lnTo>
                  <a:lnTo>
                    <a:pt x="2745765" y="2438400"/>
                  </a:lnTo>
                  <a:lnTo>
                    <a:pt x="2433091" y="2438400"/>
                  </a:lnTo>
                  <a:lnTo>
                    <a:pt x="2433091" y="2133600"/>
                  </a:lnTo>
                  <a:lnTo>
                    <a:pt x="2745765" y="2133600"/>
                  </a:lnTo>
                  <a:lnTo>
                    <a:pt x="2745765" y="2082800"/>
                  </a:lnTo>
                  <a:lnTo>
                    <a:pt x="2433091" y="2082800"/>
                  </a:lnTo>
                  <a:lnTo>
                    <a:pt x="2433091" y="1778000"/>
                  </a:lnTo>
                  <a:lnTo>
                    <a:pt x="2745765" y="1778000"/>
                  </a:lnTo>
                  <a:lnTo>
                    <a:pt x="2745765" y="1727200"/>
                  </a:lnTo>
                  <a:lnTo>
                    <a:pt x="2433091" y="1727200"/>
                  </a:lnTo>
                  <a:lnTo>
                    <a:pt x="2433091" y="1422400"/>
                  </a:lnTo>
                  <a:lnTo>
                    <a:pt x="2745765" y="1422400"/>
                  </a:lnTo>
                  <a:lnTo>
                    <a:pt x="2745765" y="1384300"/>
                  </a:lnTo>
                  <a:lnTo>
                    <a:pt x="2433091" y="1384300"/>
                  </a:lnTo>
                  <a:lnTo>
                    <a:pt x="2433091" y="1066800"/>
                  </a:lnTo>
                  <a:lnTo>
                    <a:pt x="2745765" y="1066800"/>
                  </a:lnTo>
                  <a:lnTo>
                    <a:pt x="2745765" y="1028700"/>
                  </a:lnTo>
                  <a:lnTo>
                    <a:pt x="2433091" y="1028700"/>
                  </a:lnTo>
                  <a:lnTo>
                    <a:pt x="2433091" y="711200"/>
                  </a:lnTo>
                  <a:lnTo>
                    <a:pt x="2745765" y="711200"/>
                  </a:lnTo>
                  <a:lnTo>
                    <a:pt x="2745765" y="673100"/>
                  </a:lnTo>
                  <a:lnTo>
                    <a:pt x="2433091" y="673100"/>
                  </a:lnTo>
                  <a:lnTo>
                    <a:pt x="2433091" y="355600"/>
                  </a:lnTo>
                  <a:lnTo>
                    <a:pt x="2745765" y="355600"/>
                  </a:lnTo>
                  <a:lnTo>
                    <a:pt x="2745765" y="317500"/>
                  </a:lnTo>
                  <a:lnTo>
                    <a:pt x="2391397" y="317500"/>
                  </a:lnTo>
                  <a:lnTo>
                    <a:pt x="2391397" y="355600"/>
                  </a:lnTo>
                  <a:lnTo>
                    <a:pt x="2391397" y="673100"/>
                  </a:lnTo>
                  <a:lnTo>
                    <a:pt x="2391397" y="2438400"/>
                  </a:lnTo>
                  <a:lnTo>
                    <a:pt x="2078710" y="2438400"/>
                  </a:lnTo>
                  <a:lnTo>
                    <a:pt x="2078710" y="2133600"/>
                  </a:lnTo>
                  <a:lnTo>
                    <a:pt x="2391397" y="2133600"/>
                  </a:lnTo>
                  <a:lnTo>
                    <a:pt x="2391397" y="2082800"/>
                  </a:lnTo>
                  <a:lnTo>
                    <a:pt x="2078710" y="2082800"/>
                  </a:lnTo>
                  <a:lnTo>
                    <a:pt x="2078710" y="1778000"/>
                  </a:lnTo>
                  <a:lnTo>
                    <a:pt x="2391397" y="1778000"/>
                  </a:lnTo>
                  <a:lnTo>
                    <a:pt x="2391397" y="1727200"/>
                  </a:lnTo>
                  <a:lnTo>
                    <a:pt x="2078710" y="1727200"/>
                  </a:lnTo>
                  <a:lnTo>
                    <a:pt x="2078710" y="1422400"/>
                  </a:lnTo>
                  <a:lnTo>
                    <a:pt x="2391397" y="1422400"/>
                  </a:lnTo>
                  <a:lnTo>
                    <a:pt x="2391397" y="1384300"/>
                  </a:lnTo>
                  <a:lnTo>
                    <a:pt x="2078710" y="1384300"/>
                  </a:lnTo>
                  <a:lnTo>
                    <a:pt x="2078710" y="1066800"/>
                  </a:lnTo>
                  <a:lnTo>
                    <a:pt x="2391397" y="1066800"/>
                  </a:lnTo>
                  <a:lnTo>
                    <a:pt x="2391397" y="1028700"/>
                  </a:lnTo>
                  <a:lnTo>
                    <a:pt x="2078710" y="1028700"/>
                  </a:lnTo>
                  <a:lnTo>
                    <a:pt x="2078710" y="711200"/>
                  </a:lnTo>
                  <a:lnTo>
                    <a:pt x="2391397" y="711200"/>
                  </a:lnTo>
                  <a:lnTo>
                    <a:pt x="2391397" y="673100"/>
                  </a:lnTo>
                  <a:lnTo>
                    <a:pt x="2078710" y="673100"/>
                  </a:lnTo>
                  <a:lnTo>
                    <a:pt x="2078710" y="355600"/>
                  </a:lnTo>
                  <a:lnTo>
                    <a:pt x="2391397" y="355600"/>
                  </a:lnTo>
                  <a:lnTo>
                    <a:pt x="2391397" y="317500"/>
                  </a:lnTo>
                  <a:lnTo>
                    <a:pt x="2037016" y="317500"/>
                  </a:lnTo>
                  <a:lnTo>
                    <a:pt x="2037016" y="355600"/>
                  </a:lnTo>
                  <a:lnTo>
                    <a:pt x="2037016" y="673100"/>
                  </a:lnTo>
                  <a:lnTo>
                    <a:pt x="2037016" y="2438400"/>
                  </a:lnTo>
                  <a:lnTo>
                    <a:pt x="1724329" y="2438400"/>
                  </a:lnTo>
                  <a:lnTo>
                    <a:pt x="1724329" y="2133600"/>
                  </a:lnTo>
                  <a:lnTo>
                    <a:pt x="2037016" y="2133600"/>
                  </a:lnTo>
                  <a:lnTo>
                    <a:pt x="2037016" y="2082800"/>
                  </a:lnTo>
                  <a:lnTo>
                    <a:pt x="1724329" y="2082800"/>
                  </a:lnTo>
                  <a:lnTo>
                    <a:pt x="1724329" y="1778000"/>
                  </a:lnTo>
                  <a:lnTo>
                    <a:pt x="2037016" y="1778000"/>
                  </a:lnTo>
                  <a:lnTo>
                    <a:pt x="2037016" y="1727200"/>
                  </a:lnTo>
                  <a:lnTo>
                    <a:pt x="1724329" y="1727200"/>
                  </a:lnTo>
                  <a:lnTo>
                    <a:pt x="1724329" y="1422400"/>
                  </a:lnTo>
                  <a:lnTo>
                    <a:pt x="2037016" y="1422400"/>
                  </a:lnTo>
                  <a:lnTo>
                    <a:pt x="2037016" y="1384300"/>
                  </a:lnTo>
                  <a:lnTo>
                    <a:pt x="1724329" y="1384300"/>
                  </a:lnTo>
                  <a:lnTo>
                    <a:pt x="1724329" y="1066800"/>
                  </a:lnTo>
                  <a:lnTo>
                    <a:pt x="2037016" y="1066800"/>
                  </a:lnTo>
                  <a:lnTo>
                    <a:pt x="2037016" y="1028700"/>
                  </a:lnTo>
                  <a:lnTo>
                    <a:pt x="1724329" y="1028700"/>
                  </a:lnTo>
                  <a:lnTo>
                    <a:pt x="1724329" y="711200"/>
                  </a:lnTo>
                  <a:lnTo>
                    <a:pt x="2037016" y="711200"/>
                  </a:lnTo>
                  <a:lnTo>
                    <a:pt x="2037016" y="673100"/>
                  </a:lnTo>
                  <a:lnTo>
                    <a:pt x="1724329" y="673100"/>
                  </a:lnTo>
                  <a:lnTo>
                    <a:pt x="1724329" y="355600"/>
                  </a:lnTo>
                  <a:lnTo>
                    <a:pt x="2037016" y="355600"/>
                  </a:lnTo>
                  <a:lnTo>
                    <a:pt x="2037016" y="317500"/>
                  </a:lnTo>
                  <a:lnTo>
                    <a:pt x="1682635" y="317500"/>
                  </a:lnTo>
                  <a:lnTo>
                    <a:pt x="1682635" y="355600"/>
                  </a:lnTo>
                  <a:lnTo>
                    <a:pt x="1682635" y="673100"/>
                  </a:lnTo>
                  <a:lnTo>
                    <a:pt x="1682635" y="1727200"/>
                  </a:lnTo>
                  <a:lnTo>
                    <a:pt x="1682610" y="1778000"/>
                  </a:lnTo>
                  <a:lnTo>
                    <a:pt x="1682610" y="2082800"/>
                  </a:lnTo>
                  <a:lnTo>
                    <a:pt x="1682610" y="2133600"/>
                  </a:lnTo>
                  <a:lnTo>
                    <a:pt x="1682610" y="2438400"/>
                  </a:lnTo>
                  <a:lnTo>
                    <a:pt x="1369923" y="2438400"/>
                  </a:lnTo>
                  <a:lnTo>
                    <a:pt x="1369923" y="2133600"/>
                  </a:lnTo>
                  <a:lnTo>
                    <a:pt x="1682610" y="2133600"/>
                  </a:lnTo>
                  <a:lnTo>
                    <a:pt x="1682610" y="2082800"/>
                  </a:lnTo>
                  <a:lnTo>
                    <a:pt x="1369923" y="2082800"/>
                  </a:lnTo>
                  <a:lnTo>
                    <a:pt x="1369923" y="1778000"/>
                  </a:lnTo>
                  <a:lnTo>
                    <a:pt x="1682610" y="1778000"/>
                  </a:lnTo>
                  <a:lnTo>
                    <a:pt x="1682610" y="1727200"/>
                  </a:lnTo>
                  <a:lnTo>
                    <a:pt x="1369961" y="1727200"/>
                  </a:lnTo>
                  <a:lnTo>
                    <a:pt x="1369961" y="1422400"/>
                  </a:lnTo>
                  <a:lnTo>
                    <a:pt x="1682635" y="1422400"/>
                  </a:lnTo>
                  <a:lnTo>
                    <a:pt x="1682635" y="1384300"/>
                  </a:lnTo>
                  <a:lnTo>
                    <a:pt x="1369961" y="1384300"/>
                  </a:lnTo>
                  <a:lnTo>
                    <a:pt x="1369961" y="1066800"/>
                  </a:lnTo>
                  <a:lnTo>
                    <a:pt x="1682635" y="1066800"/>
                  </a:lnTo>
                  <a:lnTo>
                    <a:pt x="1682635" y="1028700"/>
                  </a:lnTo>
                  <a:lnTo>
                    <a:pt x="1369961" y="1028700"/>
                  </a:lnTo>
                  <a:lnTo>
                    <a:pt x="1369961" y="711200"/>
                  </a:lnTo>
                  <a:lnTo>
                    <a:pt x="1682635" y="711200"/>
                  </a:lnTo>
                  <a:lnTo>
                    <a:pt x="1682635" y="673100"/>
                  </a:lnTo>
                  <a:lnTo>
                    <a:pt x="1369961" y="673100"/>
                  </a:lnTo>
                  <a:lnTo>
                    <a:pt x="1369961" y="355600"/>
                  </a:lnTo>
                  <a:lnTo>
                    <a:pt x="1682635" y="355600"/>
                  </a:lnTo>
                  <a:lnTo>
                    <a:pt x="1682635" y="317500"/>
                  </a:lnTo>
                  <a:lnTo>
                    <a:pt x="1369961" y="317500"/>
                  </a:lnTo>
                  <a:lnTo>
                    <a:pt x="1369961" y="0"/>
                  </a:lnTo>
                  <a:lnTo>
                    <a:pt x="1328229" y="0"/>
                  </a:lnTo>
                  <a:lnTo>
                    <a:pt x="1328229" y="2438400"/>
                  </a:lnTo>
                  <a:lnTo>
                    <a:pt x="1015580" y="2438400"/>
                  </a:lnTo>
                  <a:lnTo>
                    <a:pt x="1015580" y="2133600"/>
                  </a:lnTo>
                  <a:lnTo>
                    <a:pt x="1328229" y="2133600"/>
                  </a:lnTo>
                  <a:lnTo>
                    <a:pt x="1328229" y="2082800"/>
                  </a:lnTo>
                  <a:lnTo>
                    <a:pt x="1015580" y="2082800"/>
                  </a:lnTo>
                  <a:lnTo>
                    <a:pt x="1015580" y="1778000"/>
                  </a:lnTo>
                  <a:lnTo>
                    <a:pt x="1328229" y="1778000"/>
                  </a:lnTo>
                  <a:lnTo>
                    <a:pt x="1328229" y="1727200"/>
                  </a:lnTo>
                  <a:lnTo>
                    <a:pt x="1015580" y="1727200"/>
                  </a:lnTo>
                  <a:lnTo>
                    <a:pt x="1015580" y="1422400"/>
                  </a:lnTo>
                  <a:lnTo>
                    <a:pt x="1328229" y="1422400"/>
                  </a:lnTo>
                  <a:lnTo>
                    <a:pt x="1328229" y="1384300"/>
                  </a:lnTo>
                  <a:lnTo>
                    <a:pt x="1015580" y="1384300"/>
                  </a:lnTo>
                  <a:lnTo>
                    <a:pt x="1015580" y="1066800"/>
                  </a:lnTo>
                  <a:lnTo>
                    <a:pt x="1328229" y="1066800"/>
                  </a:lnTo>
                  <a:lnTo>
                    <a:pt x="1328229" y="1028700"/>
                  </a:lnTo>
                  <a:lnTo>
                    <a:pt x="1015580" y="1028700"/>
                  </a:lnTo>
                  <a:lnTo>
                    <a:pt x="1015580" y="711200"/>
                  </a:lnTo>
                  <a:lnTo>
                    <a:pt x="1328229" y="711200"/>
                  </a:lnTo>
                  <a:lnTo>
                    <a:pt x="1328229" y="673100"/>
                  </a:lnTo>
                  <a:lnTo>
                    <a:pt x="1015580" y="673100"/>
                  </a:lnTo>
                  <a:lnTo>
                    <a:pt x="1015580" y="355600"/>
                  </a:lnTo>
                  <a:lnTo>
                    <a:pt x="1328229" y="355600"/>
                  </a:lnTo>
                  <a:lnTo>
                    <a:pt x="1328229" y="317500"/>
                  </a:lnTo>
                  <a:lnTo>
                    <a:pt x="1015580" y="317500"/>
                  </a:lnTo>
                  <a:lnTo>
                    <a:pt x="1015580" y="0"/>
                  </a:lnTo>
                  <a:lnTo>
                    <a:pt x="973848" y="0"/>
                  </a:lnTo>
                  <a:lnTo>
                    <a:pt x="973848" y="2438400"/>
                  </a:lnTo>
                  <a:lnTo>
                    <a:pt x="661162" y="2438400"/>
                  </a:lnTo>
                  <a:lnTo>
                    <a:pt x="661162" y="2133600"/>
                  </a:lnTo>
                  <a:lnTo>
                    <a:pt x="973848" y="2133600"/>
                  </a:lnTo>
                  <a:lnTo>
                    <a:pt x="973848" y="2082800"/>
                  </a:lnTo>
                  <a:lnTo>
                    <a:pt x="661162" y="2082800"/>
                  </a:lnTo>
                  <a:lnTo>
                    <a:pt x="661162" y="1778000"/>
                  </a:lnTo>
                  <a:lnTo>
                    <a:pt x="973848" y="1778000"/>
                  </a:lnTo>
                  <a:lnTo>
                    <a:pt x="973848" y="1727200"/>
                  </a:lnTo>
                  <a:lnTo>
                    <a:pt x="661162" y="1727200"/>
                  </a:lnTo>
                  <a:lnTo>
                    <a:pt x="661162" y="1422400"/>
                  </a:lnTo>
                  <a:lnTo>
                    <a:pt x="973848" y="1422400"/>
                  </a:lnTo>
                  <a:lnTo>
                    <a:pt x="973848" y="1384300"/>
                  </a:lnTo>
                  <a:lnTo>
                    <a:pt x="661162" y="1384300"/>
                  </a:lnTo>
                  <a:lnTo>
                    <a:pt x="661162" y="1066800"/>
                  </a:lnTo>
                  <a:lnTo>
                    <a:pt x="973848" y="1066800"/>
                  </a:lnTo>
                  <a:lnTo>
                    <a:pt x="973848" y="1028700"/>
                  </a:lnTo>
                  <a:lnTo>
                    <a:pt x="661162" y="1028700"/>
                  </a:lnTo>
                  <a:lnTo>
                    <a:pt x="661162" y="711200"/>
                  </a:lnTo>
                  <a:lnTo>
                    <a:pt x="973848" y="711200"/>
                  </a:lnTo>
                  <a:lnTo>
                    <a:pt x="973848" y="673100"/>
                  </a:lnTo>
                  <a:lnTo>
                    <a:pt x="661162" y="673100"/>
                  </a:lnTo>
                  <a:lnTo>
                    <a:pt x="661162" y="355600"/>
                  </a:lnTo>
                  <a:lnTo>
                    <a:pt x="973848" y="355600"/>
                  </a:lnTo>
                  <a:lnTo>
                    <a:pt x="973848" y="317500"/>
                  </a:lnTo>
                  <a:lnTo>
                    <a:pt x="661162" y="317500"/>
                  </a:lnTo>
                  <a:lnTo>
                    <a:pt x="661162" y="0"/>
                  </a:lnTo>
                  <a:lnTo>
                    <a:pt x="619506" y="0"/>
                  </a:lnTo>
                  <a:lnTo>
                    <a:pt x="619506" y="2438400"/>
                  </a:lnTo>
                  <a:lnTo>
                    <a:pt x="306793" y="2438400"/>
                  </a:lnTo>
                  <a:lnTo>
                    <a:pt x="306793" y="2133600"/>
                  </a:lnTo>
                  <a:lnTo>
                    <a:pt x="619506" y="2133600"/>
                  </a:lnTo>
                  <a:lnTo>
                    <a:pt x="619506" y="2082800"/>
                  </a:lnTo>
                  <a:lnTo>
                    <a:pt x="306793" y="2082800"/>
                  </a:lnTo>
                  <a:lnTo>
                    <a:pt x="306793" y="1778000"/>
                  </a:lnTo>
                  <a:lnTo>
                    <a:pt x="619506" y="1778000"/>
                  </a:lnTo>
                  <a:lnTo>
                    <a:pt x="619506" y="1727200"/>
                  </a:lnTo>
                  <a:lnTo>
                    <a:pt x="306793" y="1727200"/>
                  </a:lnTo>
                  <a:lnTo>
                    <a:pt x="306793" y="1422400"/>
                  </a:lnTo>
                  <a:lnTo>
                    <a:pt x="619506" y="1422400"/>
                  </a:lnTo>
                  <a:lnTo>
                    <a:pt x="619506" y="1384300"/>
                  </a:lnTo>
                  <a:lnTo>
                    <a:pt x="306793" y="1384300"/>
                  </a:lnTo>
                  <a:lnTo>
                    <a:pt x="306793" y="1066800"/>
                  </a:lnTo>
                  <a:lnTo>
                    <a:pt x="619506" y="1066800"/>
                  </a:lnTo>
                  <a:lnTo>
                    <a:pt x="619506" y="1028700"/>
                  </a:lnTo>
                  <a:lnTo>
                    <a:pt x="306793" y="1028700"/>
                  </a:lnTo>
                  <a:lnTo>
                    <a:pt x="306793" y="711200"/>
                  </a:lnTo>
                  <a:lnTo>
                    <a:pt x="619506" y="711200"/>
                  </a:lnTo>
                  <a:lnTo>
                    <a:pt x="619506" y="673100"/>
                  </a:lnTo>
                  <a:lnTo>
                    <a:pt x="306793" y="673100"/>
                  </a:lnTo>
                  <a:lnTo>
                    <a:pt x="306793" y="355600"/>
                  </a:lnTo>
                  <a:lnTo>
                    <a:pt x="619506" y="355600"/>
                  </a:lnTo>
                  <a:lnTo>
                    <a:pt x="619506" y="317500"/>
                  </a:lnTo>
                  <a:lnTo>
                    <a:pt x="306793" y="317500"/>
                  </a:lnTo>
                  <a:lnTo>
                    <a:pt x="306793" y="0"/>
                  </a:lnTo>
                  <a:lnTo>
                    <a:pt x="265099" y="0"/>
                  </a:lnTo>
                  <a:lnTo>
                    <a:pt x="265099" y="317500"/>
                  </a:lnTo>
                  <a:lnTo>
                    <a:pt x="0" y="317500"/>
                  </a:lnTo>
                  <a:lnTo>
                    <a:pt x="0" y="355600"/>
                  </a:lnTo>
                  <a:lnTo>
                    <a:pt x="265099" y="355600"/>
                  </a:lnTo>
                  <a:lnTo>
                    <a:pt x="265099" y="673100"/>
                  </a:lnTo>
                  <a:lnTo>
                    <a:pt x="0" y="673100"/>
                  </a:lnTo>
                  <a:lnTo>
                    <a:pt x="0" y="711200"/>
                  </a:lnTo>
                  <a:lnTo>
                    <a:pt x="265099" y="711200"/>
                  </a:lnTo>
                  <a:lnTo>
                    <a:pt x="265099" y="1028700"/>
                  </a:lnTo>
                  <a:lnTo>
                    <a:pt x="0" y="1028700"/>
                  </a:lnTo>
                  <a:lnTo>
                    <a:pt x="0" y="1066800"/>
                  </a:lnTo>
                  <a:lnTo>
                    <a:pt x="265099" y="1066800"/>
                  </a:lnTo>
                  <a:lnTo>
                    <a:pt x="265099" y="1384300"/>
                  </a:lnTo>
                  <a:lnTo>
                    <a:pt x="0" y="1384300"/>
                  </a:lnTo>
                  <a:lnTo>
                    <a:pt x="0" y="1422400"/>
                  </a:lnTo>
                  <a:lnTo>
                    <a:pt x="265099" y="1422400"/>
                  </a:lnTo>
                  <a:lnTo>
                    <a:pt x="265099" y="1727200"/>
                  </a:lnTo>
                  <a:lnTo>
                    <a:pt x="0" y="1727200"/>
                  </a:lnTo>
                  <a:lnTo>
                    <a:pt x="0" y="1778000"/>
                  </a:lnTo>
                  <a:lnTo>
                    <a:pt x="265099" y="1778000"/>
                  </a:lnTo>
                  <a:lnTo>
                    <a:pt x="265099" y="2082800"/>
                  </a:lnTo>
                  <a:lnTo>
                    <a:pt x="0" y="2082800"/>
                  </a:lnTo>
                  <a:lnTo>
                    <a:pt x="0" y="2133600"/>
                  </a:lnTo>
                  <a:lnTo>
                    <a:pt x="265099" y="2133600"/>
                  </a:lnTo>
                  <a:lnTo>
                    <a:pt x="265099" y="2438400"/>
                  </a:lnTo>
                  <a:lnTo>
                    <a:pt x="0" y="2438400"/>
                  </a:lnTo>
                  <a:lnTo>
                    <a:pt x="0" y="2476500"/>
                  </a:lnTo>
                  <a:lnTo>
                    <a:pt x="3761333" y="2476500"/>
                  </a:lnTo>
                  <a:lnTo>
                    <a:pt x="3761333" y="2438400"/>
                  </a:lnTo>
                  <a:lnTo>
                    <a:pt x="3496208" y="2438400"/>
                  </a:lnTo>
                  <a:lnTo>
                    <a:pt x="3496208" y="2133600"/>
                  </a:lnTo>
                  <a:lnTo>
                    <a:pt x="3761333" y="2133600"/>
                  </a:lnTo>
                  <a:lnTo>
                    <a:pt x="3761333" y="2082800"/>
                  </a:lnTo>
                  <a:lnTo>
                    <a:pt x="3496208" y="2082800"/>
                  </a:lnTo>
                  <a:lnTo>
                    <a:pt x="3496208" y="1778000"/>
                  </a:lnTo>
                  <a:lnTo>
                    <a:pt x="3761333" y="1778000"/>
                  </a:lnTo>
                  <a:lnTo>
                    <a:pt x="3761333" y="1727200"/>
                  </a:lnTo>
                  <a:lnTo>
                    <a:pt x="3496208" y="1727200"/>
                  </a:lnTo>
                  <a:lnTo>
                    <a:pt x="3496208" y="1422400"/>
                  </a:lnTo>
                  <a:lnTo>
                    <a:pt x="3761333" y="1422400"/>
                  </a:lnTo>
                  <a:lnTo>
                    <a:pt x="3761333" y="1384300"/>
                  </a:lnTo>
                  <a:lnTo>
                    <a:pt x="3496208" y="1384300"/>
                  </a:lnTo>
                  <a:lnTo>
                    <a:pt x="3496208" y="1066800"/>
                  </a:lnTo>
                  <a:lnTo>
                    <a:pt x="3761333" y="1066800"/>
                  </a:lnTo>
                  <a:lnTo>
                    <a:pt x="3761333" y="1028700"/>
                  </a:lnTo>
                  <a:lnTo>
                    <a:pt x="3496208" y="1028700"/>
                  </a:lnTo>
                  <a:lnTo>
                    <a:pt x="3496208" y="711200"/>
                  </a:lnTo>
                  <a:lnTo>
                    <a:pt x="3761333" y="711200"/>
                  </a:lnTo>
                  <a:lnTo>
                    <a:pt x="3761333" y="673100"/>
                  </a:lnTo>
                  <a:lnTo>
                    <a:pt x="3496208" y="673100"/>
                  </a:lnTo>
                  <a:lnTo>
                    <a:pt x="3496208" y="355600"/>
                  </a:lnTo>
                  <a:lnTo>
                    <a:pt x="3761333" y="355600"/>
                  </a:lnTo>
                  <a:lnTo>
                    <a:pt x="3761333" y="317500"/>
                  </a:lnTo>
                  <a:close/>
                </a:path>
              </a:pathLst>
            </a:custGeom>
            <a:solidFill>
              <a:srgbClr val="00A4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586115" y="8171656"/>
              <a:ext cx="3761740" cy="977900"/>
            </a:xfrm>
            <a:custGeom>
              <a:avLst/>
              <a:gdLst/>
              <a:ahLst/>
              <a:cxnLst/>
              <a:rect l="l" t="t" r="r" b="b"/>
              <a:pathLst>
                <a:path w="3761740" h="977900">
                  <a:moveTo>
                    <a:pt x="3761333" y="266700"/>
                  </a:moveTo>
                  <a:lnTo>
                    <a:pt x="3496208" y="266700"/>
                  </a:lnTo>
                  <a:lnTo>
                    <a:pt x="3496208" y="0"/>
                  </a:lnTo>
                  <a:lnTo>
                    <a:pt x="3454552" y="0"/>
                  </a:lnTo>
                  <a:lnTo>
                    <a:pt x="3454552" y="266700"/>
                  </a:lnTo>
                  <a:lnTo>
                    <a:pt x="3454552" y="304800"/>
                  </a:lnTo>
                  <a:lnTo>
                    <a:pt x="3454552" y="622300"/>
                  </a:lnTo>
                  <a:lnTo>
                    <a:pt x="3141878" y="622300"/>
                  </a:lnTo>
                  <a:lnTo>
                    <a:pt x="3141878" y="304800"/>
                  </a:lnTo>
                  <a:lnTo>
                    <a:pt x="3454552" y="304800"/>
                  </a:lnTo>
                  <a:lnTo>
                    <a:pt x="3454552" y="266700"/>
                  </a:lnTo>
                  <a:lnTo>
                    <a:pt x="3141865" y="266700"/>
                  </a:lnTo>
                  <a:lnTo>
                    <a:pt x="3141865" y="0"/>
                  </a:lnTo>
                  <a:lnTo>
                    <a:pt x="3100146" y="0"/>
                  </a:lnTo>
                  <a:lnTo>
                    <a:pt x="3100146" y="266700"/>
                  </a:lnTo>
                  <a:lnTo>
                    <a:pt x="3100146" y="304800"/>
                  </a:lnTo>
                  <a:lnTo>
                    <a:pt x="3100146" y="622300"/>
                  </a:lnTo>
                  <a:lnTo>
                    <a:pt x="2787459" y="622300"/>
                  </a:lnTo>
                  <a:lnTo>
                    <a:pt x="2787459" y="304800"/>
                  </a:lnTo>
                  <a:lnTo>
                    <a:pt x="3100146" y="304800"/>
                  </a:lnTo>
                  <a:lnTo>
                    <a:pt x="3100146" y="266700"/>
                  </a:lnTo>
                  <a:lnTo>
                    <a:pt x="2787459" y="266700"/>
                  </a:lnTo>
                  <a:lnTo>
                    <a:pt x="2787459" y="0"/>
                  </a:lnTo>
                  <a:lnTo>
                    <a:pt x="2745803" y="0"/>
                  </a:lnTo>
                  <a:lnTo>
                    <a:pt x="2745803" y="266700"/>
                  </a:lnTo>
                  <a:lnTo>
                    <a:pt x="2745803" y="304800"/>
                  </a:lnTo>
                  <a:lnTo>
                    <a:pt x="2745803" y="622300"/>
                  </a:lnTo>
                  <a:lnTo>
                    <a:pt x="2433116" y="622300"/>
                  </a:lnTo>
                  <a:lnTo>
                    <a:pt x="2433116" y="304800"/>
                  </a:lnTo>
                  <a:lnTo>
                    <a:pt x="2745803" y="304800"/>
                  </a:lnTo>
                  <a:lnTo>
                    <a:pt x="2745803" y="266700"/>
                  </a:lnTo>
                  <a:lnTo>
                    <a:pt x="2433078" y="266700"/>
                  </a:lnTo>
                  <a:lnTo>
                    <a:pt x="2433078" y="0"/>
                  </a:lnTo>
                  <a:lnTo>
                    <a:pt x="2391397" y="0"/>
                  </a:lnTo>
                  <a:lnTo>
                    <a:pt x="2391397" y="304800"/>
                  </a:lnTo>
                  <a:lnTo>
                    <a:pt x="2391397" y="622300"/>
                  </a:lnTo>
                  <a:lnTo>
                    <a:pt x="2078710" y="622300"/>
                  </a:lnTo>
                  <a:lnTo>
                    <a:pt x="2078710" y="304800"/>
                  </a:lnTo>
                  <a:lnTo>
                    <a:pt x="2391397" y="304800"/>
                  </a:lnTo>
                  <a:lnTo>
                    <a:pt x="2391397" y="0"/>
                  </a:lnTo>
                  <a:lnTo>
                    <a:pt x="2391384" y="266700"/>
                  </a:lnTo>
                  <a:lnTo>
                    <a:pt x="2078710" y="266700"/>
                  </a:lnTo>
                  <a:lnTo>
                    <a:pt x="2078710" y="0"/>
                  </a:lnTo>
                  <a:lnTo>
                    <a:pt x="2037016" y="0"/>
                  </a:lnTo>
                  <a:lnTo>
                    <a:pt x="2037016" y="266700"/>
                  </a:lnTo>
                  <a:lnTo>
                    <a:pt x="2037016" y="304800"/>
                  </a:lnTo>
                  <a:lnTo>
                    <a:pt x="2037016" y="622300"/>
                  </a:lnTo>
                  <a:lnTo>
                    <a:pt x="1724329" y="622300"/>
                  </a:lnTo>
                  <a:lnTo>
                    <a:pt x="1724329" y="304800"/>
                  </a:lnTo>
                  <a:lnTo>
                    <a:pt x="2037016" y="304800"/>
                  </a:lnTo>
                  <a:lnTo>
                    <a:pt x="2037016" y="266700"/>
                  </a:lnTo>
                  <a:lnTo>
                    <a:pt x="1724329" y="266700"/>
                  </a:lnTo>
                  <a:lnTo>
                    <a:pt x="1724329" y="0"/>
                  </a:lnTo>
                  <a:lnTo>
                    <a:pt x="1682635" y="0"/>
                  </a:lnTo>
                  <a:lnTo>
                    <a:pt x="1682635" y="266700"/>
                  </a:lnTo>
                  <a:lnTo>
                    <a:pt x="1682635" y="304800"/>
                  </a:lnTo>
                  <a:lnTo>
                    <a:pt x="1682635" y="622300"/>
                  </a:lnTo>
                  <a:lnTo>
                    <a:pt x="1369961" y="622300"/>
                  </a:lnTo>
                  <a:lnTo>
                    <a:pt x="1369961" y="304800"/>
                  </a:lnTo>
                  <a:lnTo>
                    <a:pt x="1682635" y="304800"/>
                  </a:lnTo>
                  <a:lnTo>
                    <a:pt x="1682635" y="266700"/>
                  </a:lnTo>
                  <a:lnTo>
                    <a:pt x="1369923" y="266700"/>
                  </a:lnTo>
                  <a:lnTo>
                    <a:pt x="1369923" y="0"/>
                  </a:lnTo>
                  <a:lnTo>
                    <a:pt x="1328229" y="0"/>
                  </a:lnTo>
                  <a:lnTo>
                    <a:pt x="1328229" y="266700"/>
                  </a:lnTo>
                  <a:lnTo>
                    <a:pt x="1328229" y="304800"/>
                  </a:lnTo>
                  <a:lnTo>
                    <a:pt x="1328229" y="622300"/>
                  </a:lnTo>
                  <a:lnTo>
                    <a:pt x="1015580" y="622300"/>
                  </a:lnTo>
                  <a:lnTo>
                    <a:pt x="1015580" y="304800"/>
                  </a:lnTo>
                  <a:lnTo>
                    <a:pt x="1328229" y="304800"/>
                  </a:lnTo>
                  <a:lnTo>
                    <a:pt x="1328229" y="266700"/>
                  </a:lnTo>
                  <a:lnTo>
                    <a:pt x="1015580" y="266700"/>
                  </a:lnTo>
                  <a:lnTo>
                    <a:pt x="1015580" y="0"/>
                  </a:lnTo>
                  <a:lnTo>
                    <a:pt x="973848" y="0"/>
                  </a:lnTo>
                  <a:lnTo>
                    <a:pt x="973848" y="266700"/>
                  </a:lnTo>
                  <a:lnTo>
                    <a:pt x="973848" y="304800"/>
                  </a:lnTo>
                  <a:lnTo>
                    <a:pt x="973848" y="622300"/>
                  </a:lnTo>
                  <a:lnTo>
                    <a:pt x="661162" y="622300"/>
                  </a:lnTo>
                  <a:lnTo>
                    <a:pt x="661162" y="304800"/>
                  </a:lnTo>
                  <a:lnTo>
                    <a:pt x="973848" y="304800"/>
                  </a:lnTo>
                  <a:lnTo>
                    <a:pt x="973848" y="266700"/>
                  </a:lnTo>
                  <a:lnTo>
                    <a:pt x="661162" y="266700"/>
                  </a:lnTo>
                  <a:lnTo>
                    <a:pt x="661162" y="0"/>
                  </a:lnTo>
                  <a:lnTo>
                    <a:pt x="619506" y="0"/>
                  </a:lnTo>
                  <a:lnTo>
                    <a:pt x="619506" y="266700"/>
                  </a:lnTo>
                  <a:lnTo>
                    <a:pt x="619506" y="304800"/>
                  </a:lnTo>
                  <a:lnTo>
                    <a:pt x="619506" y="622300"/>
                  </a:lnTo>
                  <a:lnTo>
                    <a:pt x="306793" y="622300"/>
                  </a:lnTo>
                  <a:lnTo>
                    <a:pt x="306793" y="304800"/>
                  </a:lnTo>
                  <a:lnTo>
                    <a:pt x="619506" y="304800"/>
                  </a:lnTo>
                  <a:lnTo>
                    <a:pt x="619506" y="266700"/>
                  </a:lnTo>
                  <a:lnTo>
                    <a:pt x="306793" y="266700"/>
                  </a:lnTo>
                  <a:lnTo>
                    <a:pt x="306793" y="0"/>
                  </a:lnTo>
                  <a:lnTo>
                    <a:pt x="265099" y="0"/>
                  </a:lnTo>
                  <a:lnTo>
                    <a:pt x="265099" y="266700"/>
                  </a:lnTo>
                  <a:lnTo>
                    <a:pt x="0" y="266700"/>
                  </a:lnTo>
                  <a:lnTo>
                    <a:pt x="0" y="304800"/>
                  </a:lnTo>
                  <a:lnTo>
                    <a:pt x="265099" y="304800"/>
                  </a:lnTo>
                  <a:lnTo>
                    <a:pt x="265099" y="622300"/>
                  </a:lnTo>
                  <a:lnTo>
                    <a:pt x="0" y="622300"/>
                  </a:lnTo>
                  <a:lnTo>
                    <a:pt x="0" y="660400"/>
                  </a:lnTo>
                  <a:lnTo>
                    <a:pt x="1328229" y="660400"/>
                  </a:lnTo>
                  <a:lnTo>
                    <a:pt x="1328229" y="977900"/>
                  </a:lnTo>
                  <a:lnTo>
                    <a:pt x="1369961" y="977900"/>
                  </a:lnTo>
                  <a:lnTo>
                    <a:pt x="1369961" y="660400"/>
                  </a:lnTo>
                  <a:lnTo>
                    <a:pt x="1682635" y="660400"/>
                  </a:lnTo>
                  <a:lnTo>
                    <a:pt x="1682635" y="977900"/>
                  </a:lnTo>
                  <a:lnTo>
                    <a:pt x="1724329" y="977900"/>
                  </a:lnTo>
                  <a:lnTo>
                    <a:pt x="1724329" y="660400"/>
                  </a:lnTo>
                  <a:lnTo>
                    <a:pt x="2037016" y="660400"/>
                  </a:lnTo>
                  <a:lnTo>
                    <a:pt x="2037016" y="977900"/>
                  </a:lnTo>
                  <a:lnTo>
                    <a:pt x="2078710" y="977900"/>
                  </a:lnTo>
                  <a:lnTo>
                    <a:pt x="2078710" y="660400"/>
                  </a:lnTo>
                  <a:lnTo>
                    <a:pt x="2391397" y="660400"/>
                  </a:lnTo>
                  <a:lnTo>
                    <a:pt x="2391397" y="977900"/>
                  </a:lnTo>
                  <a:lnTo>
                    <a:pt x="2433091" y="977900"/>
                  </a:lnTo>
                  <a:lnTo>
                    <a:pt x="2433091" y="660400"/>
                  </a:lnTo>
                  <a:lnTo>
                    <a:pt x="2745765" y="660400"/>
                  </a:lnTo>
                  <a:lnTo>
                    <a:pt x="2745765" y="977900"/>
                  </a:lnTo>
                  <a:lnTo>
                    <a:pt x="2787459" y="977900"/>
                  </a:lnTo>
                  <a:lnTo>
                    <a:pt x="2787459" y="660400"/>
                  </a:lnTo>
                  <a:lnTo>
                    <a:pt x="3100146" y="660400"/>
                  </a:lnTo>
                  <a:lnTo>
                    <a:pt x="3100146" y="977900"/>
                  </a:lnTo>
                  <a:lnTo>
                    <a:pt x="3141878" y="977900"/>
                  </a:lnTo>
                  <a:lnTo>
                    <a:pt x="3141878" y="660400"/>
                  </a:lnTo>
                  <a:lnTo>
                    <a:pt x="3454552" y="660400"/>
                  </a:lnTo>
                  <a:lnTo>
                    <a:pt x="3454552" y="977900"/>
                  </a:lnTo>
                  <a:lnTo>
                    <a:pt x="3496208" y="977900"/>
                  </a:lnTo>
                  <a:lnTo>
                    <a:pt x="3496208" y="660400"/>
                  </a:lnTo>
                  <a:lnTo>
                    <a:pt x="3761333" y="660400"/>
                  </a:lnTo>
                  <a:lnTo>
                    <a:pt x="3761333" y="622300"/>
                  </a:lnTo>
                  <a:lnTo>
                    <a:pt x="3496208" y="622300"/>
                  </a:lnTo>
                  <a:lnTo>
                    <a:pt x="3496208" y="304800"/>
                  </a:lnTo>
                  <a:lnTo>
                    <a:pt x="3761333" y="304800"/>
                  </a:lnTo>
                  <a:lnTo>
                    <a:pt x="3761333" y="266700"/>
                  </a:lnTo>
                  <a:close/>
                </a:path>
              </a:pathLst>
            </a:custGeom>
            <a:solidFill>
              <a:srgbClr val="00A4B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0285" y="504225"/>
            <a:ext cx="8734066" cy="5643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1386" y="1572727"/>
            <a:ext cx="8263262" cy="91993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0890885" cy="11308715"/>
            <a:chOff x="0" y="0"/>
            <a:chExt cx="10890885" cy="11308715"/>
          </a:xfrm>
        </p:grpSpPr>
        <p:sp>
          <p:nvSpPr>
            <p:cNvPr id="5" name="object 5"/>
            <p:cNvSpPr/>
            <p:nvPr/>
          </p:nvSpPr>
          <p:spPr>
            <a:xfrm>
              <a:off x="6931726" y="0"/>
              <a:ext cx="3959225" cy="1908810"/>
            </a:xfrm>
            <a:custGeom>
              <a:avLst/>
              <a:gdLst/>
              <a:ahLst/>
              <a:cxnLst/>
              <a:rect l="l" t="t" r="r" b="b"/>
              <a:pathLst>
                <a:path w="3959225" h="1908810">
                  <a:moveTo>
                    <a:pt x="3898581" y="0"/>
                  </a:moveTo>
                  <a:lnTo>
                    <a:pt x="0" y="0"/>
                  </a:lnTo>
                  <a:lnTo>
                    <a:pt x="19202" y="49233"/>
                  </a:lnTo>
                  <a:lnTo>
                    <a:pt x="41071" y="98021"/>
                  </a:lnTo>
                  <a:lnTo>
                    <a:pt x="65011" y="145914"/>
                  </a:lnTo>
                  <a:lnTo>
                    <a:pt x="90422" y="192465"/>
                  </a:lnTo>
                  <a:lnTo>
                    <a:pt x="116709" y="237224"/>
                  </a:lnTo>
                  <a:lnTo>
                    <a:pt x="143274" y="279742"/>
                  </a:lnTo>
                  <a:lnTo>
                    <a:pt x="169520" y="319572"/>
                  </a:lnTo>
                  <a:lnTo>
                    <a:pt x="194849" y="356264"/>
                  </a:lnTo>
                  <a:lnTo>
                    <a:pt x="223490" y="395577"/>
                  </a:lnTo>
                  <a:lnTo>
                    <a:pt x="253233" y="434102"/>
                  </a:lnTo>
                  <a:lnTo>
                    <a:pt x="284048" y="471813"/>
                  </a:lnTo>
                  <a:lnTo>
                    <a:pt x="315907" y="508681"/>
                  </a:lnTo>
                  <a:lnTo>
                    <a:pt x="348780" y="544679"/>
                  </a:lnTo>
                  <a:lnTo>
                    <a:pt x="382638" y="579780"/>
                  </a:lnTo>
                  <a:lnTo>
                    <a:pt x="417453" y="613954"/>
                  </a:lnTo>
                  <a:lnTo>
                    <a:pt x="453194" y="647176"/>
                  </a:lnTo>
                  <a:lnTo>
                    <a:pt x="489832" y="679417"/>
                  </a:lnTo>
                  <a:lnTo>
                    <a:pt x="527340" y="710649"/>
                  </a:lnTo>
                  <a:lnTo>
                    <a:pt x="565686" y="740845"/>
                  </a:lnTo>
                  <a:lnTo>
                    <a:pt x="604843" y="769978"/>
                  </a:lnTo>
                  <a:lnTo>
                    <a:pt x="644780" y="798019"/>
                  </a:lnTo>
                  <a:lnTo>
                    <a:pt x="685470" y="824940"/>
                  </a:lnTo>
                  <a:lnTo>
                    <a:pt x="726882" y="850715"/>
                  </a:lnTo>
                  <a:lnTo>
                    <a:pt x="768987" y="875316"/>
                  </a:lnTo>
                  <a:lnTo>
                    <a:pt x="811757" y="898715"/>
                  </a:lnTo>
                  <a:lnTo>
                    <a:pt x="855162" y="920883"/>
                  </a:lnTo>
                  <a:lnTo>
                    <a:pt x="899173" y="941795"/>
                  </a:lnTo>
                  <a:lnTo>
                    <a:pt x="943761" y="961421"/>
                  </a:lnTo>
                  <a:lnTo>
                    <a:pt x="988896" y="979735"/>
                  </a:lnTo>
                  <a:lnTo>
                    <a:pt x="1034550" y="996708"/>
                  </a:lnTo>
                  <a:lnTo>
                    <a:pt x="1080693" y="1012313"/>
                  </a:lnTo>
                  <a:lnTo>
                    <a:pt x="1127296" y="1026523"/>
                  </a:lnTo>
                  <a:lnTo>
                    <a:pt x="1174330" y="1039309"/>
                  </a:lnTo>
                  <a:lnTo>
                    <a:pt x="1221765" y="1050644"/>
                  </a:lnTo>
                  <a:lnTo>
                    <a:pt x="1269574" y="1060500"/>
                  </a:lnTo>
                  <a:lnTo>
                    <a:pt x="1321168" y="1069492"/>
                  </a:lnTo>
                  <a:lnTo>
                    <a:pt x="1373057" y="1077355"/>
                  </a:lnTo>
                  <a:lnTo>
                    <a:pt x="1425126" y="1084495"/>
                  </a:lnTo>
                  <a:lnTo>
                    <a:pt x="1529350" y="1098233"/>
                  </a:lnTo>
                  <a:lnTo>
                    <a:pt x="1581276" y="1105640"/>
                  </a:lnTo>
                  <a:lnTo>
                    <a:pt x="1632926" y="1113948"/>
                  </a:lnTo>
                  <a:lnTo>
                    <a:pt x="1684186" y="1123562"/>
                  </a:lnTo>
                  <a:lnTo>
                    <a:pt x="1734941" y="1134887"/>
                  </a:lnTo>
                  <a:lnTo>
                    <a:pt x="1785079" y="1148329"/>
                  </a:lnTo>
                  <a:lnTo>
                    <a:pt x="1834484" y="1164294"/>
                  </a:lnTo>
                  <a:lnTo>
                    <a:pt x="1883043" y="1183187"/>
                  </a:lnTo>
                  <a:lnTo>
                    <a:pt x="1926944" y="1203482"/>
                  </a:lnTo>
                  <a:lnTo>
                    <a:pt x="1969376" y="1226089"/>
                  </a:lnTo>
                  <a:lnTo>
                    <a:pt x="2010486" y="1250786"/>
                  </a:lnTo>
                  <a:lnTo>
                    <a:pt x="2050416" y="1277353"/>
                  </a:lnTo>
                  <a:lnTo>
                    <a:pt x="2089311" y="1305569"/>
                  </a:lnTo>
                  <a:lnTo>
                    <a:pt x="2127315" y="1335213"/>
                  </a:lnTo>
                  <a:lnTo>
                    <a:pt x="2164573" y="1366065"/>
                  </a:lnTo>
                  <a:lnTo>
                    <a:pt x="2201228" y="1397904"/>
                  </a:lnTo>
                  <a:lnTo>
                    <a:pt x="2237427" y="1430508"/>
                  </a:lnTo>
                  <a:lnTo>
                    <a:pt x="2273311" y="1463657"/>
                  </a:lnTo>
                  <a:lnTo>
                    <a:pt x="2380527" y="1564165"/>
                  </a:lnTo>
                  <a:lnTo>
                    <a:pt x="2416601" y="1597286"/>
                  </a:lnTo>
                  <a:lnTo>
                    <a:pt x="2453084" y="1629847"/>
                  </a:lnTo>
                  <a:lnTo>
                    <a:pt x="2490118" y="1661628"/>
                  </a:lnTo>
                  <a:lnTo>
                    <a:pt x="2527850" y="1692408"/>
                  </a:lnTo>
                  <a:lnTo>
                    <a:pt x="2566422" y="1721966"/>
                  </a:lnTo>
                  <a:lnTo>
                    <a:pt x="2605980" y="1750082"/>
                  </a:lnTo>
                  <a:lnTo>
                    <a:pt x="2646668" y="1776534"/>
                  </a:lnTo>
                  <a:lnTo>
                    <a:pt x="2686997" y="1799919"/>
                  </a:lnTo>
                  <a:lnTo>
                    <a:pt x="2728592" y="1821005"/>
                  </a:lnTo>
                  <a:lnTo>
                    <a:pt x="2771318" y="1839798"/>
                  </a:lnTo>
                  <a:lnTo>
                    <a:pt x="2815043" y="1856304"/>
                  </a:lnTo>
                  <a:lnTo>
                    <a:pt x="2859630" y="1870532"/>
                  </a:lnTo>
                  <a:lnTo>
                    <a:pt x="2904946" y="1882488"/>
                  </a:lnTo>
                  <a:lnTo>
                    <a:pt x="2950856" y="1892178"/>
                  </a:lnTo>
                  <a:lnTo>
                    <a:pt x="2997226" y="1899609"/>
                  </a:lnTo>
                  <a:lnTo>
                    <a:pt x="3043922" y="1904789"/>
                  </a:lnTo>
                  <a:lnTo>
                    <a:pt x="3090809" y="1907725"/>
                  </a:lnTo>
                  <a:lnTo>
                    <a:pt x="3137753" y="1908422"/>
                  </a:lnTo>
                  <a:lnTo>
                    <a:pt x="3184619" y="1906889"/>
                  </a:lnTo>
                  <a:lnTo>
                    <a:pt x="3231274" y="1903131"/>
                  </a:lnTo>
                  <a:lnTo>
                    <a:pt x="3277582" y="1897156"/>
                  </a:lnTo>
                  <a:lnTo>
                    <a:pt x="3323410" y="1888970"/>
                  </a:lnTo>
                  <a:lnTo>
                    <a:pt x="3368622" y="1878582"/>
                  </a:lnTo>
                  <a:lnTo>
                    <a:pt x="3413085" y="1865996"/>
                  </a:lnTo>
                  <a:lnTo>
                    <a:pt x="3456665" y="1851221"/>
                  </a:lnTo>
                  <a:lnTo>
                    <a:pt x="3499226" y="1834262"/>
                  </a:lnTo>
                  <a:lnTo>
                    <a:pt x="3540635" y="1815128"/>
                  </a:lnTo>
                  <a:lnTo>
                    <a:pt x="3580757" y="1793824"/>
                  </a:lnTo>
                  <a:lnTo>
                    <a:pt x="3619458" y="1770358"/>
                  </a:lnTo>
                  <a:lnTo>
                    <a:pt x="3656603" y="1744737"/>
                  </a:lnTo>
                  <a:lnTo>
                    <a:pt x="3692058" y="1716967"/>
                  </a:lnTo>
                  <a:lnTo>
                    <a:pt x="3725689" y="1687055"/>
                  </a:lnTo>
                  <a:lnTo>
                    <a:pt x="3757361" y="1655009"/>
                  </a:lnTo>
                  <a:lnTo>
                    <a:pt x="3786940" y="1620834"/>
                  </a:lnTo>
                  <a:lnTo>
                    <a:pt x="3814291" y="1584539"/>
                  </a:lnTo>
                  <a:lnTo>
                    <a:pt x="3839281" y="1546129"/>
                  </a:lnTo>
                  <a:lnTo>
                    <a:pt x="3861775" y="1505612"/>
                  </a:lnTo>
                  <a:lnTo>
                    <a:pt x="3883341" y="1459523"/>
                  </a:lnTo>
                  <a:lnTo>
                    <a:pt x="3901666" y="1412411"/>
                  </a:lnTo>
                  <a:lnTo>
                    <a:pt x="3916974" y="1364376"/>
                  </a:lnTo>
                  <a:lnTo>
                    <a:pt x="3929491" y="1315519"/>
                  </a:lnTo>
                  <a:lnTo>
                    <a:pt x="3939444" y="1265941"/>
                  </a:lnTo>
                  <a:lnTo>
                    <a:pt x="3947059" y="1215744"/>
                  </a:lnTo>
                  <a:lnTo>
                    <a:pt x="3952561" y="1165030"/>
                  </a:lnTo>
                  <a:lnTo>
                    <a:pt x="3956177" y="1113898"/>
                  </a:lnTo>
                  <a:lnTo>
                    <a:pt x="3958132" y="1062451"/>
                  </a:lnTo>
                  <a:lnTo>
                    <a:pt x="3958653" y="1010789"/>
                  </a:lnTo>
                  <a:lnTo>
                    <a:pt x="3957966" y="959014"/>
                  </a:lnTo>
                  <a:lnTo>
                    <a:pt x="3956297" y="907227"/>
                  </a:lnTo>
                  <a:lnTo>
                    <a:pt x="3953871" y="855529"/>
                  </a:lnTo>
                  <a:lnTo>
                    <a:pt x="3950916" y="804021"/>
                  </a:lnTo>
                  <a:lnTo>
                    <a:pt x="3898581" y="0"/>
                  </a:lnTo>
                  <a:close/>
                </a:path>
              </a:pathLst>
            </a:custGeom>
            <a:solidFill>
              <a:srgbClr val="FF6B4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889720" cy="11308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004" y="954358"/>
            <a:ext cx="6370320" cy="652145"/>
          </a:xfrm>
          <a:custGeom>
            <a:avLst/>
            <a:gdLst/>
            <a:ahLst/>
            <a:cxnLst/>
            <a:rect l="l" t="t" r="r" b="b"/>
            <a:pathLst>
              <a:path w="6370320" h="652144">
                <a:moveTo>
                  <a:pt x="85777" y="52940"/>
                </a:moveTo>
                <a:lnTo>
                  <a:pt x="0" y="52940"/>
                </a:lnTo>
                <a:lnTo>
                  <a:pt x="0" y="522036"/>
                </a:lnTo>
                <a:lnTo>
                  <a:pt x="398061" y="522036"/>
                </a:lnTo>
                <a:lnTo>
                  <a:pt x="398061" y="625237"/>
                </a:lnTo>
                <a:lnTo>
                  <a:pt x="478477" y="625237"/>
                </a:lnTo>
                <a:lnTo>
                  <a:pt x="478477" y="448321"/>
                </a:lnTo>
                <a:lnTo>
                  <a:pt x="85777" y="448321"/>
                </a:lnTo>
                <a:lnTo>
                  <a:pt x="85777" y="52940"/>
                </a:lnTo>
                <a:close/>
              </a:path>
              <a:path w="6370320" h="652144">
                <a:moveTo>
                  <a:pt x="408783" y="52940"/>
                </a:moveTo>
                <a:lnTo>
                  <a:pt x="322335" y="52940"/>
                </a:lnTo>
                <a:lnTo>
                  <a:pt x="322335" y="448321"/>
                </a:lnTo>
                <a:lnTo>
                  <a:pt x="408783" y="448321"/>
                </a:lnTo>
                <a:lnTo>
                  <a:pt x="408783" y="52940"/>
                </a:lnTo>
                <a:close/>
              </a:path>
              <a:path w="6370320" h="652144">
                <a:moveTo>
                  <a:pt x="632598" y="164183"/>
                </a:moveTo>
                <a:lnTo>
                  <a:pt x="548831" y="164183"/>
                </a:lnTo>
                <a:lnTo>
                  <a:pt x="548831" y="522036"/>
                </a:lnTo>
                <a:lnTo>
                  <a:pt x="625897" y="522036"/>
                </a:lnTo>
                <a:lnTo>
                  <a:pt x="727765" y="400071"/>
                </a:lnTo>
                <a:lnTo>
                  <a:pt x="632598" y="400071"/>
                </a:lnTo>
                <a:lnTo>
                  <a:pt x="632598" y="164183"/>
                </a:lnTo>
                <a:close/>
              </a:path>
              <a:path w="6370320" h="652144">
                <a:moveTo>
                  <a:pt x="906684" y="286148"/>
                </a:moveTo>
                <a:lnTo>
                  <a:pt x="822917" y="286148"/>
                </a:lnTo>
                <a:lnTo>
                  <a:pt x="822917" y="522036"/>
                </a:lnTo>
                <a:lnTo>
                  <a:pt x="906684" y="522036"/>
                </a:lnTo>
                <a:lnTo>
                  <a:pt x="906684" y="286148"/>
                </a:lnTo>
                <a:close/>
              </a:path>
              <a:path w="6370320" h="652144">
                <a:moveTo>
                  <a:pt x="906684" y="164183"/>
                </a:moveTo>
                <a:lnTo>
                  <a:pt x="830288" y="164183"/>
                </a:lnTo>
                <a:lnTo>
                  <a:pt x="632598" y="400071"/>
                </a:lnTo>
                <a:lnTo>
                  <a:pt x="727765" y="400071"/>
                </a:lnTo>
                <a:lnTo>
                  <a:pt x="822917" y="286148"/>
                </a:lnTo>
                <a:lnTo>
                  <a:pt x="906684" y="286148"/>
                </a:lnTo>
                <a:lnTo>
                  <a:pt x="906684" y="164183"/>
                </a:lnTo>
                <a:close/>
              </a:path>
              <a:path w="6370320" h="652144">
                <a:moveTo>
                  <a:pt x="1279379" y="24795"/>
                </a:moveTo>
                <a:lnTo>
                  <a:pt x="1200303" y="24795"/>
                </a:lnTo>
                <a:lnTo>
                  <a:pt x="1200303" y="159492"/>
                </a:lnTo>
                <a:lnTo>
                  <a:pt x="1152012" y="165356"/>
                </a:lnTo>
                <a:lnTo>
                  <a:pt x="1109667" y="176245"/>
                </a:lnTo>
                <a:lnTo>
                  <a:pt x="1073270" y="192161"/>
                </a:lnTo>
                <a:lnTo>
                  <a:pt x="1018780" y="238526"/>
                </a:lnTo>
                <a:lnTo>
                  <a:pt x="991304" y="303194"/>
                </a:lnTo>
                <a:lnTo>
                  <a:pt x="987870" y="342439"/>
                </a:lnTo>
                <a:lnTo>
                  <a:pt x="991304" y="382061"/>
                </a:lnTo>
                <a:lnTo>
                  <a:pt x="1018780" y="447735"/>
                </a:lnTo>
                <a:lnTo>
                  <a:pt x="1073270" y="495021"/>
                </a:lnTo>
                <a:lnTo>
                  <a:pt x="1109667" y="511146"/>
                </a:lnTo>
                <a:lnTo>
                  <a:pt x="1152012" y="522162"/>
                </a:lnTo>
                <a:lnTo>
                  <a:pt x="1200303" y="528067"/>
                </a:lnTo>
                <a:lnTo>
                  <a:pt x="1200303" y="652043"/>
                </a:lnTo>
                <a:lnTo>
                  <a:pt x="1279379" y="652043"/>
                </a:lnTo>
                <a:lnTo>
                  <a:pt x="1279379" y="527397"/>
                </a:lnTo>
                <a:lnTo>
                  <a:pt x="1327671" y="521492"/>
                </a:lnTo>
                <a:lnTo>
                  <a:pt x="1370015" y="510476"/>
                </a:lnTo>
                <a:lnTo>
                  <a:pt x="1406412" y="494351"/>
                </a:lnTo>
                <a:lnTo>
                  <a:pt x="1436862" y="473116"/>
                </a:lnTo>
                <a:lnTo>
                  <a:pt x="1451282" y="457703"/>
                </a:lnTo>
                <a:lnTo>
                  <a:pt x="1200303" y="457703"/>
                </a:lnTo>
                <a:lnTo>
                  <a:pt x="1169268" y="453263"/>
                </a:lnTo>
                <a:lnTo>
                  <a:pt x="1120013" y="435840"/>
                </a:lnTo>
                <a:lnTo>
                  <a:pt x="1088013" y="407024"/>
                </a:lnTo>
                <a:lnTo>
                  <a:pt x="1072265" y="366816"/>
                </a:lnTo>
                <a:lnTo>
                  <a:pt x="1070297" y="342439"/>
                </a:lnTo>
                <a:lnTo>
                  <a:pt x="1072265" y="318691"/>
                </a:lnTo>
                <a:lnTo>
                  <a:pt x="1088013" y="279488"/>
                </a:lnTo>
                <a:lnTo>
                  <a:pt x="1120013" y="251385"/>
                </a:lnTo>
                <a:lnTo>
                  <a:pt x="1169268" y="234631"/>
                </a:lnTo>
                <a:lnTo>
                  <a:pt x="1200303" y="230527"/>
                </a:lnTo>
                <a:lnTo>
                  <a:pt x="1453376" y="230527"/>
                </a:lnTo>
                <a:lnTo>
                  <a:pt x="1436862" y="213103"/>
                </a:lnTo>
                <a:lnTo>
                  <a:pt x="1406412" y="192161"/>
                </a:lnTo>
                <a:lnTo>
                  <a:pt x="1370015" y="176245"/>
                </a:lnTo>
                <a:lnTo>
                  <a:pt x="1327671" y="165356"/>
                </a:lnTo>
                <a:lnTo>
                  <a:pt x="1279379" y="159492"/>
                </a:lnTo>
                <a:lnTo>
                  <a:pt x="1279379" y="24795"/>
                </a:lnTo>
                <a:close/>
              </a:path>
              <a:path w="6370320" h="652144">
                <a:moveTo>
                  <a:pt x="1279379" y="230527"/>
                </a:moveTo>
                <a:lnTo>
                  <a:pt x="1200303" y="230527"/>
                </a:lnTo>
                <a:lnTo>
                  <a:pt x="1200303" y="457703"/>
                </a:lnTo>
                <a:lnTo>
                  <a:pt x="1279379" y="457703"/>
                </a:lnTo>
                <a:lnTo>
                  <a:pt x="1279379" y="230527"/>
                </a:lnTo>
                <a:close/>
              </a:path>
              <a:path w="6370320" h="652144">
                <a:moveTo>
                  <a:pt x="1453376" y="230527"/>
                </a:moveTo>
                <a:lnTo>
                  <a:pt x="1279379" y="230527"/>
                </a:lnTo>
                <a:lnTo>
                  <a:pt x="1310415" y="234631"/>
                </a:lnTo>
                <a:lnTo>
                  <a:pt x="1337179" y="241584"/>
                </a:lnTo>
                <a:lnTo>
                  <a:pt x="1377889" y="264033"/>
                </a:lnTo>
                <a:lnTo>
                  <a:pt x="1402517" y="297373"/>
                </a:lnTo>
                <a:lnTo>
                  <a:pt x="1410726" y="342439"/>
                </a:lnTo>
                <a:lnTo>
                  <a:pt x="1402517" y="388344"/>
                </a:lnTo>
                <a:lnTo>
                  <a:pt x="1377889" y="422856"/>
                </a:lnTo>
                <a:lnTo>
                  <a:pt x="1336844" y="445975"/>
                </a:lnTo>
                <a:lnTo>
                  <a:pt x="1279379" y="457703"/>
                </a:lnTo>
                <a:lnTo>
                  <a:pt x="1451282" y="457703"/>
                </a:lnTo>
                <a:lnTo>
                  <a:pt x="1461196" y="447106"/>
                </a:lnTo>
                <a:lnTo>
                  <a:pt x="1478578" y="416657"/>
                </a:lnTo>
                <a:lnTo>
                  <a:pt x="1489007" y="381768"/>
                </a:lnTo>
                <a:lnTo>
                  <a:pt x="1492483" y="342439"/>
                </a:lnTo>
                <a:lnTo>
                  <a:pt x="1489007" y="303446"/>
                </a:lnTo>
                <a:lnTo>
                  <a:pt x="1478578" y="268892"/>
                </a:lnTo>
                <a:lnTo>
                  <a:pt x="1461196" y="238778"/>
                </a:lnTo>
                <a:lnTo>
                  <a:pt x="1453376" y="230527"/>
                </a:lnTo>
                <a:close/>
              </a:path>
              <a:path w="6370320" h="652144">
                <a:moveTo>
                  <a:pt x="1653415" y="164183"/>
                </a:moveTo>
                <a:lnTo>
                  <a:pt x="1573669" y="164183"/>
                </a:lnTo>
                <a:lnTo>
                  <a:pt x="1573669" y="652043"/>
                </a:lnTo>
                <a:lnTo>
                  <a:pt x="1657436" y="652043"/>
                </a:lnTo>
                <a:lnTo>
                  <a:pt x="1657436" y="478477"/>
                </a:lnTo>
                <a:lnTo>
                  <a:pt x="1899860" y="478477"/>
                </a:lnTo>
                <a:lnTo>
                  <a:pt x="1902203" y="476467"/>
                </a:lnTo>
                <a:lnTo>
                  <a:pt x="1917323" y="459211"/>
                </a:lnTo>
                <a:lnTo>
                  <a:pt x="1920071" y="455022"/>
                </a:lnTo>
                <a:lnTo>
                  <a:pt x="1762647" y="455022"/>
                </a:lnTo>
                <a:lnTo>
                  <a:pt x="1747946" y="454185"/>
                </a:lnTo>
                <a:lnTo>
                  <a:pt x="1708366" y="441620"/>
                </a:lnTo>
                <a:lnTo>
                  <a:pt x="1677833" y="414102"/>
                </a:lnTo>
                <a:lnTo>
                  <a:pt x="1659614" y="374606"/>
                </a:lnTo>
                <a:lnTo>
                  <a:pt x="1656096" y="343109"/>
                </a:lnTo>
                <a:lnTo>
                  <a:pt x="1656975" y="326859"/>
                </a:lnTo>
                <a:lnTo>
                  <a:pt x="1670168" y="284137"/>
                </a:lnTo>
                <a:lnTo>
                  <a:pt x="1696932" y="252725"/>
                </a:lnTo>
                <a:lnTo>
                  <a:pt x="1733999" y="234715"/>
                </a:lnTo>
                <a:lnTo>
                  <a:pt x="1762647" y="231197"/>
                </a:lnTo>
                <a:lnTo>
                  <a:pt x="1919631" y="231197"/>
                </a:lnTo>
                <a:lnTo>
                  <a:pt x="1917323" y="227678"/>
                </a:lnTo>
                <a:lnTo>
                  <a:pt x="1902791" y="211093"/>
                </a:lnTo>
                <a:lnTo>
                  <a:pt x="1653415" y="211093"/>
                </a:lnTo>
                <a:lnTo>
                  <a:pt x="1653415" y="164183"/>
                </a:lnTo>
                <a:close/>
              </a:path>
              <a:path w="6370320" h="652144">
                <a:moveTo>
                  <a:pt x="1899860" y="478477"/>
                </a:moveTo>
                <a:lnTo>
                  <a:pt x="1657436" y="478477"/>
                </a:lnTo>
                <a:lnTo>
                  <a:pt x="1680430" y="499586"/>
                </a:lnTo>
                <a:lnTo>
                  <a:pt x="1707194" y="514665"/>
                </a:lnTo>
                <a:lnTo>
                  <a:pt x="1737727" y="523711"/>
                </a:lnTo>
                <a:lnTo>
                  <a:pt x="1772029" y="526727"/>
                </a:lnTo>
                <a:lnTo>
                  <a:pt x="1797453" y="525303"/>
                </a:lnTo>
                <a:lnTo>
                  <a:pt x="1844027" y="513911"/>
                </a:lnTo>
                <a:lnTo>
                  <a:pt x="1884822" y="491377"/>
                </a:lnTo>
                <a:lnTo>
                  <a:pt x="1899860" y="478477"/>
                </a:lnTo>
                <a:close/>
              </a:path>
              <a:path w="6370320" h="652144">
                <a:moveTo>
                  <a:pt x="1919631" y="231197"/>
                </a:moveTo>
                <a:lnTo>
                  <a:pt x="1762647" y="231197"/>
                </a:lnTo>
                <a:lnTo>
                  <a:pt x="1784720" y="233123"/>
                </a:lnTo>
                <a:lnTo>
                  <a:pt x="1804698" y="238903"/>
                </a:lnTo>
                <a:lnTo>
                  <a:pt x="1838373" y="262023"/>
                </a:lnTo>
                <a:lnTo>
                  <a:pt x="1860990" y="297708"/>
                </a:lnTo>
                <a:lnTo>
                  <a:pt x="1868529" y="343109"/>
                </a:lnTo>
                <a:lnTo>
                  <a:pt x="1866644" y="367025"/>
                </a:lnTo>
                <a:lnTo>
                  <a:pt x="1851566" y="407568"/>
                </a:lnTo>
                <a:lnTo>
                  <a:pt x="1822583" y="437683"/>
                </a:lnTo>
                <a:lnTo>
                  <a:pt x="1784720" y="453096"/>
                </a:lnTo>
                <a:lnTo>
                  <a:pt x="1762647" y="455022"/>
                </a:lnTo>
                <a:lnTo>
                  <a:pt x="1920071" y="455022"/>
                </a:lnTo>
                <a:lnTo>
                  <a:pt x="1940443" y="417746"/>
                </a:lnTo>
                <a:lnTo>
                  <a:pt x="1952170" y="369496"/>
                </a:lnTo>
                <a:lnTo>
                  <a:pt x="1953636" y="343109"/>
                </a:lnTo>
                <a:lnTo>
                  <a:pt x="1952170" y="316765"/>
                </a:lnTo>
                <a:lnTo>
                  <a:pt x="1947773" y="292012"/>
                </a:lnTo>
                <a:lnTo>
                  <a:pt x="1940443" y="268850"/>
                </a:lnTo>
                <a:lnTo>
                  <a:pt x="1930182" y="247280"/>
                </a:lnTo>
                <a:lnTo>
                  <a:pt x="1919631" y="231197"/>
                </a:lnTo>
                <a:close/>
              </a:path>
              <a:path w="6370320" h="652144">
                <a:moveTo>
                  <a:pt x="1772029" y="160162"/>
                </a:moveTo>
                <a:lnTo>
                  <a:pt x="1720136" y="167324"/>
                </a:lnTo>
                <a:lnTo>
                  <a:pt x="1676535" y="188811"/>
                </a:lnTo>
                <a:lnTo>
                  <a:pt x="1653415" y="211093"/>
                </a:lnTo>
                <a:lnTo>
                  <a:pt x="1902791" y="211093"/>
                </a:lnTo>
                <a:lnTo>
                  <a:pt x="1865178" y="182947"/>
                </a:lnTo>
                <a:lnTo>
                  <a:pt x="1821452" y="165858"/>
                </a:lnTo>
                <a:lnTo>
                  <a:pt x="1772029" y="160162"/>
                </a:lnTo>
                <a:close/>
              </a:path>
              <a:path w="6370320" h="652144">
                <a:moveTo>
                  <a:pt x="2196498" y="160162"/>
                </a:moveTo>
                <a:lnTo>
                  <a:pt x="2144898" y="166026"/>
                </a:lnTo>
                <a:lnTo>
                  <a:pt x="2098658" y="183617"/>
                </a:lnTo>
                <a:lnTo>
                  <a:pt x="2059790" y="211595"/>
                </a:lnTo>
                <a:lnTo>
                  <a:pt x="2030304" y="248620"/>
                </a:lnTo>
                <a:lnTo>
                  <a:pt x="2012210" y="293017"/>
                </a:lnTo>
                <a:lnTo>
                  <a:pt x="2006179" y="343109"/>
                </a:lnTo>
                <a:lnTo>
                  <a:pt x="2007687" y="368910"/>
                </a:lnTo>
                <a:lnTo>
                  <a:pt x="2019749" y="416489"/>
                </a:lnTo>
                <a:lnTo>
                  <a:pt x="2043874" y="457912"/>
                </a:lnTo>
                <a:lnTo>
                  <a:pt x="2078051" y="490414"/>
                </a:lnTo>
                <a:lnTo>
                  <a:pt x="2121108" y="513534"/>
                </a:lnTo>
                <a:lnTo>
                  <a:pt x="2170028" y="525261"/>
                </a:lnTo>
                <a:lnTo>
                  <a:pt x="2196498" y="526727"/>
                </a:lnTo>
                <a:lnTo>
                  <a:pt x="2223262" y="525261"/>
                </a:lnTo>
                <a:lnTo>
                  <a:pt x="2272517" y="513534"/>
                </a:lnTo>
                <a:lnTo>
                  <a:pt x="2315573" y="490414"/>
                </a:lnTo>
                <a:lnTo>
                  <a:pt x="2349415" y="457912"/>
                </a:lnTo>
                <a:lnTo>
                  <a:pt x="2351368" y="455022"/>
                </a:lnTo>
                <a:lnTo>
                  <a:pt x="2196498" y="455022"/>
                </a:lnTo>
                <a:lnTo>
                  <a:pt x="2174384" y="453096"/>
                </a:lnTo>
                <a:lnTo>
                  <a:pt x="2136186" y="437683"/>
                </a:lnTo>
                <a:lnTo>
                  <a:pt x="2107202" y="407568"/>
                </a:lnTo>
                <a:lnTo>
                  <a:pt x="2092459" y="367025"/>
                </a:lnTo>
                <a:lnTo>
                  <a:pt x="2090616" y="343109"/>
                </a:lnTo>
                <a:lnTo>
                  <a:pt x="2092459" y="319194"/>
                </a:lnTo>
                <a:lnTo>
                  <a:pt x="2107202" y="278651"/>
                </a:lnTo>
                <a:lnTo>
                  <a:pt x="2136186" y="248536"/>
                </a:lnTo>
                <a:lnTo>
                  <a:pt x="2174384" y="233123"/>
                </a:lnTo>
                <a:lnTo>
                  <a:pt x="2196498" y="231197"/>
                </a:lnTo>
                <a:lnTo>
                  <a:pt x="2350915" y="231197"/>
                </a:lnTo>
                <a:lnTo>
                  <a:pt x="2349415" y="228977"/>
                </a:lnTo>
                <a:lnTo>
                  <a:pt x="2315573" y="196475"/>
                </a:lnTo>
                <a:lnTo>
                  <a:pt x="2272517" y="173356"/>
                </a:lnTo>
                <a:lnTo>
                  <a:pt x="2223262" y="161628"/>
                </a:lnTo>
                <a:lnTo>
                  <a:pt x="2196498" y="160162"/>
                </a:lnTo>
                <a:close/>
              </a:path>
              <a:path w="6370320" h="652144">
                <a:moveTo>
                  <a:pt x="2350915" y="231197"/>
                </a:moveTo>
                <a:lnTo>
                  <a:pt x="2196498" y="231197"/>
                </a:lnTo>
                <a:lnTo>
                  <a:pt x="2218613" y="233123"/>
                </a:lnTo>
                <a:lnTo>
                  <a:pt x="2238717" y="238903"/>
                </a:lnTo>
                <a:lnTo>
                  <a:pt x="2272894" y="262023"/>
                </a:lnTo>
                <a:lnTo>
                  <a:pt x="2295511" y="297708"/>
                </a:lnTo>
                <a:lnTo>
                  <a:pt x="2303050" y="343109"/>
                </a:lnTo>
                <a:lnTo>
                  <a:pt x="2301165" y="367025"/>
                </a:lnTo>
                <a:lnTo>
                  <a:pt x="2286087" y="407568"/>
                </a:lnTo>
                <a:lnTo>
                  <a:pt x="2256810" y="437683"/>
                </a:lnTo>
                <a:lnTo>
                  <a:pt x="2218613" y="453096"/>
                </a:lnTo>
                <a:lnTo>
                  <a:pt x="2196498" y="455022"/>
                </a:lnTo>
                <a:lnTo>
                  <a:pt x="2351368" y="455022"/>
                </a:lnTo>
                <a:lnTo>
                  <a:pt x="2373540" y="416489"/>
                </a:lnTo>
                <a:lnTo>
                  <a:pt x="2385937" y="368910"/>
                </a:lnTo>
                <a:lnTo>
                  <a:pt x="2387487" y="343109"/>
                </a:lnTo>
                <a:lnTo>
                  <a:pt x="2385937" y="317351"/>
                </a:lnTo>
                <a:lnTo>
                  <a:pt x="2381288" y="293017"/>
                </a:lnTo>
                <a:lnTo>
                  <a:pt x="2373540" y="270106"/>
                </a:lnTo>
                <a:lnTo>
                  <a:pt x="2362692" y="248620"/>
                </a:lnTo>
                <a:lnTo>
                  <a:pt x="2350915" y="231197"/>
                </a:lnTo>
                <a:close/>
              </a:path>
              <a:path w="6370320" h="652144">
                <a:moveTo>
                  <a:pt x="2645144" y="164183"/>
                </a:moveTo>
                <a:lnTo>
                  <a:pt x="2470238" y="164183"/>
                </a:lnTo>
                <a:lnTo>
                  <a:pt x="2470238" y="522036"/>
                </a:lnTo>
                <a:lnTo>
                  <a:pt x="2652516" y="522036"/>
                </a:lnTo>
                <a:lnTo>
                  <a:pt x="2685855" y="520403"/>
                </a:lnTo>
                <a:lnTo>
                  <a:pt x="2739466" y="507335"/>
                </a:lnTo>
                <a:lnTo>
                  <a:pt x="2775569" y="481451"/>
                </a:lnTo>
                <a:lnTo>
                  <a:pt x="2787959" y="461054"/>
                </a:lnTo>
                <a:lnTo>
                  <a:pt x="2549985" y="461054"/>
                </a:lnTo>
                <a:lnTo>
                  <a:pt x="2549985" y="369245"/>
                </a:lnTo>
                <a:lnTo>
                  <a:pt x="2780369" y="369245"/>
                </a:lnTo>
                <a:lnTo>
                  <a:pt x="2779339" y="367234"/>
                </a:lnTo>
                <a:lnTo>
                  <a:pt x="2758607" y="348638"/>
                </a:lnTo>
                <a:lnTo>
                  <a:pt x="2729581" y="335738"/>
                </a:lnTo>
                <a:lnTo>
                  <a:pt x="2741895" y="329497"/>
                </a:lnTo>
                <a:lnTo>
                  <a:pt x="2752701" y="322168"/>
                </a:lnTo>
                <a:lnTo>
                  <a:pt x="2761999" y="313749"/>
                </a:lnTo>
                <a:lnTo>
                  <a:pt x="2549985" y="313624"/>
                </a:lnTo>
                <a:lnTo>
                  <a:pt x="2549985" y="225165"/>
                </a:lnTo>
                <a:lnTo>
                  <a:pt x="2778221" y="225165"/>
                </a:lnTo>
                <a:lnTo>
                  <a:pt x="2775318" y="217459"/>
                </a:lnTo>
                <a:lnTo>
                  <a:pt x="2747675" y="188308"/>
                </a:lnTo>
                <a:lnTo>
                  <a:pt x="2703613" y="170214"/>
                </a:lnTo>
                <a:lnTo>
                  <a:pt x="2676180" y="165691"/>
                </a:lnTo>
                <a:lnTo>
                  <a:pt x="2645144" y="164183"/>
                </a:lnTo>
                <a:close/>
              </a:path>
              <a:path w="6370320" h="652144">
                <a:moveTo>
                  <a:pt x="2780369" y="369245"/>
                </a:moveTo>
                <a:lnTo>
                  <a:pt x="2648495" y="369245"/>
                </a:lnTo>
                <a:lnTo>
                  <a:pt x="2664452" y="369999"/>
                </a:lnTo>
                <a:lnTo>
                  <a:pt x="2678148" y="372260"/>
                </a:lnTo>
                <a:lnTo>
                  <a:pt x="2710817" y="395715"/>
                </a:lnTo>
                <a:lnTo>
                  <a:pt x="2714838" y="416154"/>
                </a:lnTo>
                <a:lnTo>
                  <a:pt x="2710524" y="435798"/>
                </a:lnTo>
                <a:lnTo>
                  <a:pt x="2697582" y="449829"/>
                </a:lnTo>
                <a:lnTo>
                  <a:pt x="2676012" y="458247"/>
                </a:lnTo>
                <a:lnTo>
                  <a:pt x="2645814" y="461054"/>
                </a:lnTo>
                <a:lnTo>
                  <a:pt x="2787959" y="461054"/>
                </a:lnTo>
                <a:lnTo>
                  <a:pt x="2793663" y="444258"/>
                </a:lnTo>
                <a:lnTo>
                  <a:pt x="2795925" y="421516"/>
                </a:lnTo>
                <a:lnTo>
                  <a:pt x="2791778" y="391527"/>
                </a:lnTo>
                <a:lnTo>
                  <a:pt x="2780369" y="369245"/>
                </a:lnTo>
                <a:close/>
              </a:path>
              <a:path w="6370320" h="652144">
                <a:moveTo>
                  <a:pt x="2778221" y="225165"/>
                </a:moveTo>
                <a:lnTo>
                  <a:pt x="2637773" y="225165"/>
                </a:lnTo>
                <a:lnTo>
                  <a:pt x="2666212" y="227888"/>
                </a:lnTo>
                <a:lnTo>
                  <a:pt x="2686525" y="236055"/>
                </a:lnTo>
                <a:lnTo>
                  <a:pt x="2698713" y="249667"/>
                </a:lnTo>
                <a:lnTo>
                  <a:pt x="2702776" y="268724"/>
                </a:lnTo>
                <a:lnTo>
                  <a:pt x="2698713" y="288368"/>
                </a:lnTo>
                <a:lnTo>
                  <a:pt x="2686525" y="302399"/>
                </a:lnTo>
                <a:lnTo>
                  <a:pt x="2666212" y="310817"/>
                </a:lnTo>
                <a:lnTo>
                  <a:pt x="2637773" y="313624"/>
                </a:lnTo>
                <a:lnTo>
                  <a:pt x="2762102" y="313624"/>
                </a:lnTo>
                <a:lnTo>
                  <a:pt x="2783611" y="269939"/>
                </a:lnTo>
                <a:lnTo>
                  <a:pt x="2784532" y="256662"/>
                </a:lnTo>
                <a:lnTo>
                  <a:pt x="2782229" y="235804"/>
                </a:lnTo>
                <a:lnTo>
                  <a:pt x="2778221" y="225165"/>
                </a:lnTo>
                <a:close/>
              </a:path>
              <a:path w="6370320" h="652144">
                <a:moveTo>
                  <a:pt x="2968914" y="164183"/>
                </a:moveTo>
                <a:lnTo>
                  <a:pt x="2885147" y="164183"/>
                </a:lnTo>
                <a:lnTo>
                  <a:pt x="2885147" y="522036"/>
                </a:lnTo>
                <a:lnTo>
                  <a:pt x="2968914" y="522036"/>
                </a:lnTo>
                <a:lnTo>
                  <a:pt x="2968914" y="164183"/>
                </a:lnTo>
                <a:close/>
              </a:path>
              <a:path w="6370320" h="652144">
                <a:moveTo>
                  <a:pt x="2927366" y="4690"/>
                </a:moveTo>
                <a:lnTo>
                  <a:pt x="2889168" y="19433"/>
                </a:lnTo>
                <a:lnTo>
                  <a:pt x="2873755" y="54951"/>
                </a:lnTo>
                <a:lnTo>
                  <a:pt x="2874718" y="65254"/>
                </a:lnTo>
                <a:lnTo>
                  <a:pt x="2897335" y="97295"/>
                </a:lnTo>
                <a:lnTo>
                  <a:pt x="2927366" y="105211"/>
                </a:lnTo>
                <a:lnTo>
                  <a:pt x="2938549" y="104290"/>
                </a:lnTo>
                <a:lnTo>
                  <a:pt x="2972307" y="82343"/>
                </a:lnTo>
                <a:lnTo>
                  <a:pt x="2980977" y="52940"/>
                </a:lnTo>
                <a:lnTo>
                  <a:pt x="2980014" y="43014"/>
                </a:lnTo>
                <a:lnTo>
                  <a:pt x="2948308" y="8209"/>
                </a:lnTo>
                <a:lnTo>
                  <a:pt x="2927366" y="4690"/>
                </a:lnTo>
                <a:close/>
              </a:path>
              <a:path w="6370320" h="652144">
                <a:moveTo>
                  <a:pt x="3442240" y="164183"/>
                </a:moveTo>
                <a:lnTo>
                  <a:pt x="3267335" y="164183"/>
                </a:lnTo>
                <a:lnTo>
                  <a:pt x="3267335" y="522036"/>
                </a:lnTo>
                <a:lnTo>
                  <a:pt x="3449612" y="522036"/>
                </a:lnTo>
                <a:lnTo>
                  <a:pt x="3482951" y="520403"/>
                </a:lnTo>
                <a:lnTo>
                  <a:pt x="3536562" y="507335"/>
                </a:lnTo>
                <a:lnTo>
                  <a:pt x="3572666" y="481451"/>
                </a:lnTo>
                <a:lnTo>
                  <a:pt x="3585055" y="461054"/>
                </a:lnTo>
                <a:lnTo>
                  <a:pt x="3347081" y="461054"/>
                </a:lnTo>
                <a:lnTo>
                  <a:pt x="3347081" y="369245"/>
                </a:lnTo>
                <a:lnTo>
                  <a:pt x="3577465" y="369245"/>
                </a:lnTo>
                <a:lnTo>
                  <a:pt x="3576435" y="367234"/>
                </a:lnTo>
                <a:lnTo>
                  <a:pt x="3555703" y="348638"/>
                </a:lnTo>
                <a:lnTo>
                  <a:pt x="3526678" y="335738"/>
                </a:lnTo>
                <a:lnTo>
                  <a:pt x="3538991" y="329497"/>
                </a:lnTo>
                <a:lnTo>
                  <a:pt x="3549797" y="322168"/>
                </a:lnTo>
                <a:lnTo>
                  <a:pt x="3559095" y="313749"/>
                </a:lnTo>
                <a:lnTo>
                  <a:pt x="3347081" y="313624"/>
                </a:lnTo>
                <a:lnTo>
                  <a:pt x="3347081" y="225165"/>
                </a:lnTo>
                <a:lnTo>
                  <a:pt x="3575317" y="225165"/>
                </a:lnTo>
                <a:lnTo>
                  <a:pt x="3572414" y="217459"/>
                </a:lnTo>
                <a:lnTo>
                  <a:pt x="3544771" y="188308"/>
                </a:lnTo>
                <a:lnTo>
                  <a:pt x="3500710" y="170214"/>
                </a:lnTo>
                <a:lnTo>
                  <a:pt x="3473276" y="165691"/>
                </a:lnTo>
                <a:lnTo>
                  <a:pt x="3442240" y="164183"/>
                </a:lnTo>
                <a:close/>
              </a:path>
              <a:path w="6370320" h="652144">
                <a:moveTo>
                  <a:pt x="3577465" y="369245"/>
                </a:moveTo>
                <a:lnTo>
                  <a:pt x="3445591" y="369245"/>
                </a:lnTo>
                <a:lnTo>
                  <a:pt x="3461548" y="369999"/>
                </a:lnTo>
                <a:lnTo>
                  <a:pt x="3475244" y="372260"/>
                </a:lnTo>
                <a:lnTo>
                  <a:pt x="3507914" y="395715"/>
                </a:lnTo>
                <a:lnTo>
                  <a:pt x="3511934" y="416154"/>
                </a:lnTo>
                <a:lnTo>
                  <a:pt x="3507620" y="435798"/>
                </a:lnTo>
                <a:lnTo>
                  <a:pt x="3494678" y="449829"/>
                </a:lnTo>
                <a:lnTo>
                  <a:pt x="3473108" y="458247"/>
                </a:lnTo>
                <a:lnTo>
                  <a:pt x="3442911" y="461054"/>
                </a:lnTo>
                <a:lnTo>
                  <a:pt x="3585055" y="461054"/>
                </a:lnTo>
                <a:lnTo>
                  <a:pt x="3590759" y="444258"/>
                </a:lnTo>
                <a:lnTo>
                  <a:pt x="3593021" y="421516"/>
                </a:lnTo>
                <a:lnTo>
                  <a:pt x="3588875" y="391527"/>
                </a:lnTo>
                <a:lnTo>
                  <a:pt x="3577465" y="369245"/>
                </a:lnTo>
                <a:close/>
              </a:path>
              <a:path w="6370320" h="652144">
                <a:moveTo>
                  <a:pt x="3575317" y="225165"/>
                </a:moveTo>
                <a:lnTo>
                  <a:pt x="3434869" y="225165"/>
                </a:lnTo>
                <a:lnTo>
                  <a:pt x="3463308" y="227888"/>
                </a:lnTo>
                <a:lnTo>
                  <a:pt x="3483621" y="236055"/>
                </a:lnTo>
                <a:lnTo>
                  <a:pt x="3495809" y="249667"/>
                </a:lnTo>
                <a:lnTo>
                  <a:pt x="3499872" y="268724"/>
                </a:lnTo>
                <a:lnTo>
                  <a:pt x="3495809" y="288368"/>
                </a:lnTo>
                <a:lnTo>
                  <a:pt x="3483621" y="302399"/>
                </a:lnTo>
                <a:lnTo>
                  <a:pt x="3463308" y="310817"/>
                </a:lnTo>
                <a:lnTo>
                  <a:pt x="3434869" y="313624"/>
                </a:lnTo>
                <a:lnTo>
                  <a:pt x="3559198" y="313624"/>
                </a:lnTo>
                <a:lnTo>
                  <a:pt x="3580707" y="269939"/>
                </a:lnTo>
                <a:lnTo>
                  <a:pt x="3581629" y="256662"/>
                </a:lnTo>
                <a:lnTo>
                  <a:pt x="3579325" y="235804"/>
                </a:lnTo>
                <a:lnTo>
                  <a:pt x="3575317" y="225165"/>
                </a:lnTo>
                <a:close/>
              </a:path>
              <a:path w="6370320" h="652144">
                <a:moveTo>
                  <a:pt x="3766011" y="164183"/>
                </a:moveTo>
                <a:lnTo>
                  <a:pt x="3682243" y="164183"/>
                </a:lnTo>
                <a:lnTo>
                  <a:pt x="3682243" y="522036"/>
                </a:lnTo>
                <a:lnTo>
                  <a:pt x="3766011" y="522036"/>
                </a:lnTo>
                <a:lnTo>
                  <a:pt x="3766011" y="164183"/>
                </a:lnTo>
                <a:close/>
              </a:path>
              <a:path w="6370320" h="652144">
                <a:moveTo>
                  <a:pt x="3724462" y="4690"/>
                </a:moveTo>
                <a:lnTo>
                  <a:pt x="3686264" y="19433"/>
                </a:lnTo>
                <a:lnTo>
                  <a:pt x="3670851" y="54951"/>
                </a:lnTo>
                <a:lnTo>
                  <a:pt x="3671814" y="65254"/>
                </a:lnTo>
                <a:lnTo>
                  <a:pt x="3694432" y="97295"/>
                </a:lnTo>
                <a:lnTo>
                  <a:pt x="3724462" y="105211"/>
                </a:lnTo>
                <a:lnTo>
                  <a:pt x="3735645" y="104290"/>
                </a:lnTo>
                <a:lnTo>
                  <a:pt x="3769403" y="82343"/>
                </a:lnTo>
                <a:lnTo>
                  <a:pt x="3778073" y="52940"/>
                </a:lnTo>
                <a:lnTo>
                  <a:pt x="3777110" y="43014"/>
                </a:lnTo>
                <a:lnTo>
                  <a:pt x="3745404" y="8209"/>
                </a:lnTo>
                <a:lnTo>
                  <a:pt x="3724462" y="4690"/>
                </a:lnTo>
                <a:close/>
              </a:path>
              <a:path w="6370320" h="652144">
                <a:moveTo>
                  <a:pt x="4261205" y="451002"/>
                </a:moveTo>
                <a:lnTo>
                  <a:pt x="3828967" y="451002"/>
                </a:lnTo>
                <a:lnTo>
                  <a:pt x="3828967" y="601782"/>
                </a:lnTo>
                <a:lnTo>
                  <a:pt x="3906703" y="601782"/>
                </a:lnTo>
                <a:lnTo>
                  <a:pt x="3906703" y="522036"/>
                </a:lnTo>
                <a:lnTo>
                  <a:pt x="4261205" y="522036"/>
                </a:lnTo>
                <a:lnTo>
                  <a:pt x="4261205" y="451002"/>
                </a:lnTo>
                <a:close/>
              </a:path>
              <a:path w="6370320" h="652144">
                <a:moveTo>
                  <a:pt x="4261205" y="522036"/>
                </a:moveTo>
                <a:lnTo>
                  <a:pt x="4182799" y="522036"/>
                </a:lnTo>
                <a:lnTo>
                  <a:pt x="4182799" y="601782"/>
                </a:lnTo>
                <a:lnTo>
                  <a:pt x="4261205" y="601782"/>
                </a:lnTo>
                <a:lnTo>
                  <a:pt x="4261205" y="522036"/>
                </a:lnTo>
                <a:close/>
              </a:path>
              <a:path w="6370320" h="652144">
                <a:moveTo>
                  <a:pt x="4208264" y="164183"/>
                </a:moveTo>
                <a:lnTo>
                  <a:pt x="3913404" y="164183"/>
                </a:lnTo>
                <a:lnTo>
                  <a:pt x="3908713" y="286818"/>
                </a:lnTo>
                <a:lnTo>
                  <a:pt x="3906158" y="323508"/>
                </a:lnTo>
                <a:lnTo>
                  <a:pt x="3897781" y="383820"/>
                </a:lnTo>
                <a:lnTo>
                  <a:pt x="3884546" y="425997"/>
                </a:lnTo>
                <a:lnTo>
                  <a:pt x="3845720" y="451002"/>
                </a:lnTo>
                <a:lnTo>
                  <a:pt x="3948251" y="451002"/>
                </a:lnTo>
                <a:lnTo>
                  <a:pt x="3970617" y="411547"/>
                </a:lnTo>
                <a:lnTo>
                  <a:pt x="3978449" y="372512"/>
                </a:lnTo>
                <a:lnTo>
                  <a:pt x="3983475" y="322252"/>
                </a:lnTo>
                <a:lnTo>
                  <a:pt x="3987119" y="235217"/>
                </a:lnTo>
                <a:lnTo>
                  <a:pt x="4208264" y="235217"/>
                </a:lnTo>
                <a:lnTo>
                  <a:pt x="4208264" y="164183"/>
                </a:lnTo>
                <a:close/>
              </a:path>
              <a:path w="6370320" h="652144">
                <a:moveTo>
                  <a:pt x="4208264" y="235217"/>
                </a:moveTo>
                <a:lnTo>
                  <a:pt x="4124497" y="235217"/>
                </a:lnTo>
                <a:lnTo>
                  <a:pt x="4124497" y="451002"/>
                </a:lnTo>
                <a:lnTo>
                  <a:pt x="4208264" y="451002"/>
                </a:lnTo>
                <a:lnTo>
                  <a:pt x="4208264" y="235217"/>
                </a:lnTo>
                <a:close/>
              </a:path>
              <a:path w="6370320" h="652144">
                <a:moveTo>
                  <a:pt x="4669747" y="0"/>
                </a:moveTo>
                <a:lnTo>
                  <a:pt x="4503554" y="35517"/>
                </a:lnTo>
                <a:lnTo>
                  <a:pt x="4459031" y="48249"/>
                </a:lnTo>
                <a:lnTo>
                  <a:pt x="4420624" y="66343"/>
                </a:lnTo>
                <a:lnTo>
                  <a:pt x="4388332" y="89798"/>
                </a:lnTo>
                <a:lnTo>
                  <a:pt x="4362155" y="118614"/>
                </a:lnTo>
                <a:lnTo>
                  <a:pt x="4341925" y="152916"/>
                </a:lnTo>
                <a:lnTo>
                  <a:pt x="4327475" y="192831"/>
                </a:lnTo>
                <a:lnTo>
                  <a:pt x="4318805" y="238359"/>
                </a:lnTo>
                <a:lnTo>
                  <a:pt x="4315915" y="289499"/>
                </a:lnTo>
                <a:lnTo>
                  <a:pt x="4319098" y="344073"/>
                </a:lnTo>
                <a:lnTo>
                  <a:pt x="4328648" y="391862"/>
                </a:lnTo>
                <a:lnTo>
                  <a:pt x="4344564" y="432866"/>
                </a:lnTo>
                <a:lnTo>
                  <a:pt x="4366846" y="467085"/>
                </a:lnTo>
                <a:lnTo>
                  <a:pt x="4394949" y="494058"/>
                </a:lnTo>
                <a:lnTo>
                  <a:pt x="4428331" y="513324"/>
                </a:lnTo>
                <a:lnTo>
                  <a:pt x="4466989" y="524884"/>
                </a:lnTo>
                <a:lnTo>
                  <a:pt x="4510925" y="528737"/>
                </a:lnTo>
                <a:lnTo>
                  <a:pt x="4537982" y="527355"/>
                </a:lnTo>
                <a:lnTo>
                  <a:pt x="4587572" y="516298"/>
                </a:lnTo>
                <a:lnTo>
                  <a:pt x="4630670" y="494477"/>
                </a:lnTo>
                <a:lnTo>
                  <a:pt x="4664512" y="463650"/>
                </a:lnTo>
                <a:lnTo>
                  <a:pt x="4512935" y="461054"/>
                </a:lnTo>
                <a:lnTo>
                  <a:pt x="4490863" y="459211"/>
                </a:lnTo>
                <a:lnTo>
                  <a:pt x="4453000" y="444468"/>
                </a:lnTo>
                <a:lnTo>
                  <a:pt x="4424603" y="415736"/>
                </a:lnTo>
                <a:lnTo>
                  <a:pt x="4410195" y="377538"/>
                </a:lnTo>
                <a:lnTo>
                  <a:pt x="4408394" y="355172"/>
                </a:lnTo>
                <a:lnTo>
                  <a:pt x="4410195" y="333183"/>
                </a:lnTo>
                <a:lnTo>
                  <a:pt x="4424603" y="295991"/>
                </a:lnTo>
                <a:lnTo>
                  <a:pt x="4452749" y="268473"/>
                </a:lnTo>
                <a:lnTo>
                  <a:pt x="4490611" y="254400"/>
                </a:lnTo>
                <a:lnTo>
                  <a:pt x="4512935" y="252641"/>
                </a:lnTo>
                <a:lnTo>
                  <a:pt x="4672465" y="252641"/>
                </a:lnTo>
                <a:lnTo>
                  <a:pt x="4667988" y="245688"/>
                </a:lnTo>
                <a:lnTo>
                  <a:pt x="4664727" y="241919"/>
                </a:lnTo>
                <a:lnTo>
                  <a:pt x="4396331" y="241919"/>
                </a:lnTo>
                <a:lnTo>
                  <a:pt x="4400687" y="214401"/>
                </a:lnTo>
                <a:lnTo>
                  <a:pt x="4419451" y="169167"/>
                </a:lnTo>
                <a:lnTo>
                  <a:pt x="4451995" y="136540"/>
                </a:lnTo>
                <a:lnTo>
                  <a:pt x="4500580" y="113755"/>
                </a:lnTo>
                <a:lnTo>
                  <a:pt x="4681810" y="75055"/>
                </a:lnTo>
                <a:lnTo>
                  <a:pt x="4669747" y="0"/>
                </a:lnTo>
                <a:close/>
              </a:path>
              <a:path w="6370320" h="652144">
                <a:moveTo>
                  <a:pt x="4672465" y="252641"/>
                </a:moveTo>
                <a:lnTo>
                  <a:pt x="4512935" y="252641"/>
                </a:lnTo>
                <a:lnTo>
                  <a:pt x="4534924" y="254400"/>
                </a:lnTo>
                <a:lnTo>
                  <a:pt x="4554651" y="259677"/>
                </a:lnTo>
                <a:lnTo>
                  <a:pt x="4587321" y="280787"/>
                </a:lnTo>
                <a:lnTo>
                  <a:pt x="4608932" y="313456"/>
                </a:lnTo>
                <a:lnTo>
                  <a:pt x="4616136" y="355172"/>
                </a:lnTo>
                <a:lnTo>
                  <a:pt x="4614335" y="377286"/>
                </a:lnTo>
                <a:lnTo>
                  <a:pt x="4599928" y="415484"/>
                </a:lnTo>
                <a:lnTo>
                  <a:pt x="4572117" y="444468"/>
                </a:lnTo>
                <a:lnTo>
                  <a:pt x="4534924" y="459211"/>
                </a:lnTo>
                <a:lnTo>
                  <a:pt x="4512935" y="461054"/>
                </a:lnTo>
                <a:lnTo>
                  <a:pt x="4666358" y="461054"/>
                </a:lnTo>
                <a:lnTo>
                  <a:pt x="4688344" y="424154"/>
                </a:lnTo>
                <a:lnTo>
                  <a:pt x="4700406" y="378250"/>
                </a:lnTo>
                <a:lnTo>
                  <a:pt x="4701914" y="353162"/>
                </a:lnTo>
                <a:lnTo>
                  <a:pt x="4700532" y="328743"/>
                </a:lnTo>
                <a:lnTo>
                  <a:pt x="4696385" y="305749"/>
                </a:lnTo>
                <a:lnTo>
                  <a:pt x="4689475" y="284179"/>
                </a:lnTo>
                <a:lnTo>
                  <a:pt x="4679799" y="264033"/>
                </a:lnTo>
                <a:lnTo>
                  <a:pt x="4672465" y="252641"/>
                </a:lnTo>
                <a:close/>
              </a:path>
              <a:path w="6370320" h="652144">
                <a:moveTo>
                  <a:pt x="4529689" y="181607"/>
                </a:moveTo>
                <a:lnTo>
                  <a:pt x="4490486" y="185627"/>
                </a:lnTo>
                <a:lnTo>
                  <a:pt x="4438173" y="206234"/>
                </a:lnTo>
                <a:lnTo>
                  <a:pt x="4396331" y="241919"/>
                </a:lnTo>
                <a:lnTo>
                  <a:pt x="4664727" y="241919"/>
                </a:lnTo>
                <a:lnTo>
                  <a:pt x="4619487" y="203721"/>
                </a:lnTo>
                <a:lnTo>
                  <a:pt x="4577604" y="187135"/>
                </a:lnTo>
                <a:lnTo>
                  <a:pt x="4529689" y="181607"/>
                </a:lnTo>
                <a:close/>
              </a:path>
              <a:path w="6370320" h="652144">
                <a:moveTo>
                  <a:pt x="4866762" y="164183"/>
                </a:moveTo>
                <a:lnTo>
                  <a:pt x="4782995" y="164183"/>
                </a:lnTo>
                <a:lnTo>
                  <a:pt x="4782995" y="522036"/>
                </a:lnTo>
                <a:lnTo>
                  <a:pt x="4860061" y="522036"/>
                </a:lnTo>
                <a:lnTo>
                  <a:pt x="4961929" y="400071"/>
                </a:lnTo>
                <a:lnTo>
                  <a:pt x="4866762" y="400071"/>
                </a:lnTo>
                <a:lnTo>
                  <a:pt x="4866762" y="164183"/>
                </a:lnTo>
                <a:close/>
              </a:path>
              <a:path w="6370320" h="652144">
                <a:moveTo>
                  <a:pt x="5140848" y="286148"/>
                </a:moveTo>
                <a:lnTo>
                  <a:pt x="5057081" y="286148"/>
                </a:lnTo>
                <a:lnTo>
                  <a:pt x="5057081" y="522036"/>
                </a:lnTo>
                <a:lnTo>
                  <a:pt x="5140848" y="522036"/>
                </a:lnTo>
                <a:lnTo>
                  <a:pt x="5140848" y="286148"/>
                </a:lnTo>
                <a:close/>
              </a:path>
              <a:path w="6370320" h="652144">
                <a:moveTo>
                  <a:pt x="5140848" y="164183"/>
                </a:moveTo>
                <a:lnTo>
                  <a:pt x="5064453" y="164183"/>
                </a:lnTo>
                <a:lnTo>
                  <a:pt x="4866762" y="400071"/>
                </a:lnTo>
                <a:lnTo>
                  <a:pt x="4961929" y="400071"/>
                </a:lnTo>
                <a:lnTo>
                  <a:pt x="5057081" y="286148"/>
                </a:lnTo>
                <a:lnTo>
                  <a:pt x="5140848" y="286148"/>
                </a:lnTo>
                <a:lnTo>
                  <a:pt x="5140848" y="164183"/>
                </a:lnTo>
                <a:close/>
              </a:path>
              <a:path w="6370320" h="652144">
                <a:moveTo>
                  <a:pt x="5411683" y="235217"/>
                </a:moveTo>
                <a:lnTo>
                  <a:pt x="5327916" y="235217"/>
                </a:lnTo>
                <a:lnTo>
                  <a:pt x="5327916" y="522036"/>
                </a:lnTo>
                <a:lnTo>
                  <a:pt x="5411683" y="522036"/>
                </a:lnTo>
                <a:lnTo>
                  <a:pt x="5411683" y="235217"/>
                </a:lnTo>
                <a:close/>
              </a:path>
              <a:path w="6370320" h="652144">
                <a:moveTo>
                  <a:pt x="5536998" y="164183"/>
                </a:moveTo>
                <a:lnTo>
                  <a:pt x="5201930" y="164183"/>
                </a:lnTo>
                <a:lnTo>
                  <a:pt x="5201930" y="235217"/>
                </a:lnTo>
                <a:lnTo>
                  <a:pt x="5536998" y="235217"/>
                </a:lnTo>
                <a:lnTo>
                  <a:pt x="5536998" y="164183"/>
                </a:lnTo>
                <a:close/>
              </a:path>
              <a:path w="6370320" h="652144">
                <a:moveTo>
                  <a:pt x="5681528" y="164183"/>
                </a:moveTo>
                <a:lnTo>
                  <a:pt x="5597761" y="164183"/>
                </a:lnTo>
                <a:lnTo>
                  <a:pt x="5597761" y="522036"/>
                </a:lnTo>
                <a:lnTo>
                  <a:pt x="5681528" y="522036"/>
                </a:lnTo>
                <a:lnTo>
                  <a:pt x="5681528" y="378627"/>
                </a:lnTo>
                <a:lnTo>
                  <a:pt x="5845765" y="378627"/>
                </a:lnTo>
                <a:lnTo>
                  <a:pt x="5814215" y="336408"/>
                </a:lnTo>
                <a:lnTo>
                  <a:pt x="5834955" y="308933"/>
                </a:lnTo>
                <a:lnTo>
                  <a:pt x="5681528" y="308933"/>
                </a:lnTo>
                <a:lnTo>
                  <a:pt x="5681528" y="164183"/>
                </a:lnTo>
                <a:close/>
              </a:path>
              <a:path w="6370320" h="652144">
                <a:moveTo>
                  <a:pt x="5845765" y="378627"/>
                </a:moveTo>
                <a:lnTo>
                  <a:pt x="5746531" y="378627"/>
                </a:lnTo>
                <a:lnTo>
                  <a:pt x="5854423" y="522036"/>
                </a:lnTo>
                <a:lnTo>
                  <a:pt x="5952934" y="522036"/>
                </a:lnTo>
                <a:lnTo>
                  <a:pt x="5845765" y="378627"/>
                </a:lnTo>
                <a:close/>
              </a:path>
              <a:path w="6370320" h="652144">
                <a:moveTo>
                  <a:pt x="5944222" y="164183"/>
                </a:moveTo>
                <a:lnTo>
                  <a:pt x="5854423" y="164183"/>
                </a:lnTo>
                <a:lnTo>
                  <a:pt x="5748542" y="308933"/>
                </a:lnTo>
                <a:lnTo>
                  <a:pt x="5834955" y="308933"/>
                </a:lnTo>
                <a:lnTo>
                  <a:pt x="5944222" y="164183"/>
                </a:lnTo>
                <a:close/>
              </a:path>
              <a:path w="6370320" h="652144">
                <a:moveTo>
                  <a:pt x="6095782" y="164183"/>
                </a:moveTo>
                <a:lnTo>
                  <a:pt x="6012015" y="164183"/>
                </a:lnTo>
                <a:lnTo>
                  <a:pt x="6012015" y="522036"/>
                </a:lnTo>
                <a:lnTo>
                  <a:pt x="6089081" y="522036"/>
                </a:lnTo>
                <a:lnTo>
                  <a:pt x="6190950" y="400071"/>
                </a:lnTo>
                <a:lnTo>
                  <a:pt x="6095782" y="400071"/>
                </a:lnTo>
                <a:lnTo>
                  <a:pt x="6095782" y="164183"/>
                </a:lnTo>
                <a:close/>
              </a:path>
              <a:path w="6370320" h="652144">
                <a:moveTo>
                  <a:pt x="6369868" y="286148"/>
                </a:moveTo>
                <a:lnTo>
                  <a:pt x="6286101" y="286148"/>
                </a:lnTo>
                <a:lnTo>
                  <a:pt x="6286101" y="522036"/>
                </a:lnTo>
                <a:lnTo>
                  <a:pt x="6369868" y="522036"/>
                </a:lnTo>
                <a:lnTo>
                  <a:pt x="6369868" y="286148"/>
                </a:lnTo>
                <a:close/>
              </a:path>
              <a:path w="6370320" h="652144">
                <a:moveTo>
                  <a:pt x="6369868" y="164183"/>
                </a:moveTo>
                <a:lnTo>
                  <a:pt x="6293473" y="164183"/>
                </a:lnTo>
                <a:lnTo>
                  <a:pt x="6095782" y="400071"/>
                </a:lnTo>
                <a:lnTo>
                  <a:pt x="6190950" y="400071"/>
                </a:lnTo>
                <a:lnTo>
                  <a:pt x="6286101" y="286148"/>
                </a:lnTo>
                <a:lnTo>
                  <a:pt x="6369868" y="286148"/>
                </a:lnTo>
                <a:lnTo>
                  <a:pt x="6369868" y="164183"/>
                </a:lnTo>
                <a:close/>
              </a:path>
            </a:pathLst>
          </a:custGeom>
          <a:solidFill>
            <a:srgbClr val="144D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105" y="1803086"/>
            <a:ext cx="8846163" cy="857104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86126" y="125650"/>
            <a:ext cx="11518265" cy="11182985"/>
            <a:chOff x="8586126" y="125650"/>
            <a:chExt cx="11518265" cy="111829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2050" y="125650"/>
              <a:ext cx="10052049" cy="111829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86115" y="8832056"/>
              <a:ext cx="3761740" cy="2476500"/>
            </a:xfrm>
            <a:custGeom>
              <a:avLst/>
              <a:gdLst/>
              <a:ahLst/>
              <a:cxnLst/>
              <a:rect l="l" t="t" r="r" b="b"/>
              <a:pathLst>
                <a:path w="3761740" h="2476500">
                  <a:moveTo>
                    <a:pt x="3761333" y="317500"/>
                  </a:moveTo>
                  <a:lnTo>
                    <a:pt x="3454552" y="317500"/>
                  </a:lnTo>
                  <a:lnTo>
                    <a:pt x="3454552" y="355600"/>
                  </a:lnTo>
                  <a:lnTo>
                    <a:pt x="3454552" y="673100"/>
                  </a:lnTo>
                  <a:lnTo>
                    <a:pt x="3454552" y="2438400"/>
                  </a:lnTo>
                  <a:lnTo>
                    <a:pt x="3141878" y="2438400"/>
                  </a:lnTo>
                  <a:lnTo>
                    <a:pt x="3141878" y="2133600"/>
                  </a:lnTo>
                  <a:lnTo>
                    <a:pt x="3454552" y="2133600"/>
                  </a:lnTo>
                  <a:lnTo>
                    <a:pt x="3454552" y="2082800"/>
                  </a:lnTo>
                  <a:lnTo>
                    <a:pt x="3141878" y="2082800"/>
                  </a:lnTo>
                  <a:lnTo>
                    <a:pt x="3141878" y="1778000"/>
                  </a:lnTo>
                  <a:lnTo>
                    <a:pt x="3454552" y="1778000"/>
                  </a:lnTo>
                  <a:lnTo>
                    <a:pt x="3454552" y="1727200"/>
                  </a:lnTo>
                  <a:lnTo>
                    <a:pt x="3141878" y="1727200"/>
                  </a:lnTo>
                  <a:lnTo>
                    <a:pt x="3141878" y="1422400"/>
                  </a:lnTo>
                  <a:lnTo>
                    <a:pt x="3454552" y="1422400"/>
                  </a:lnTo>
                  <a:lnTo>
                    <a:pt x="3454552" y="1384300"/>
                  </a:lnTo>
                  <a:lnTo>
                    <a:pt x="3141878" y="1384300"/>
                  </a:lnTo>
                  <a:lnTo>
                    <a:pt x="3141878" y="1066800"/>
                  </a:lnTo>
                  <a:lnTo>
                    <a:pt x="3454552" y="1066800"/>
                  </a:lnTo>
                  <a:lnTo>
                    <a:pt x="3454552" y="1028700"/>
                  </a:lnTo>
                  <a:lnTo>
                    <a:pt x="3141878" y="1028700"/>
                  </a:lnTo>
                  <a:lnTo>
                    <a:pt x="3141878" y="711200"/>
                  </a:lnTo>
                  <a:lnTo>
                    <a:pt x="3454552" y="711200"/>
                  </a:lnTo>
                  <a:lnTo>
                    <a:pt x="3454552" y="673100"/>
                  </a:lnTo>
                  <a:lnTo>
                    <a:pt x="3141878" y="673100"/>
                  </a:lnTo>
                  <a:lnTo>
                    <a:pt x="3141878" y="355600"/>
                  </a:lnTo>
                  <a:lnTo>
                    <a:pt x="3454552" y="355600"/>
                  </a:lnTo>
                  <a:lnTo>
                    <a:pt x="3454552" y="317500"/>
                  </a:lnTo>
                  <a:lnTo>
                    <a:pt x="3100146" y="317500"/>
                  </a:lnTo>
                  <a:lnTo>
                    <a:pt x="3100146" y="355600"/>
                  </a:lnTo>
                  <a:lnTo>
                    <a:pt x="3100146" y="673100"/>
                  </a:lnTo>
                  <a:lnTo>
                    <a:pt x="3100146" y="2438400"/>
                  </a:lnTo>
                  <a:lnTo>
                    <a:pt x="2787459" y="2438400"/>
                  </a:lnTo>
                  <a:lnTo>
                    <a:pt x="2787459" y="2133600"/>
                  </a:lnTo>
                  <a:lnTo>
                    <a:pt x="3100146" y="2133600"/>
                  </a:lnTo>
                  <a:lnTo>
                    <a:pt x="3100146" y="2082800"/>
                  </a:lnTo>
                  <a:lnTo>
                    <a:pt x="2787459" y="2082800"/>
                  </a:lnTo>
                  <a:lnTo>
                    <a:pt x="2787459" y="1778000"/>
                  </a:lnTo>
                  <a:lnTo>
                    <a:pt x="3100146" y="1778000"/>
                  </a:lnTo>
                  <a:lnTo>
                    <a:pt x="3100146" y="1727200"/>
                  </a:lnTo>
                  <a:lnTo>
                    <a:pt x="2787459" y="1727200"/>
                  </a:lnTo>
                  <a:lnTo>
                    <a:pt x="2787459" y="1422400"/>
                  </a:lnTo>
                  <a:lnTo>
                    <a:pt x="3100146" y="1422400"/>
                  </a:lnTo>
                  <a:lnTo>
                    <a:pt x="3100146" y="1384300"/>
                  </a:lnTo>
                  <a:lnTo>
                    <a:pt x="2787459" y="1384300"/>
                  </a:lnTo>
                  <a:lnTo>
                    <a:pt x="2787459" y="1066800"/>
                  </a:lnTo>
                  <a:lnTo>
                    <a:pt x="3100146" y="1066800"/>
                  </a:lnTo>
                  <a:lnTo>
                    <a:pt x="3100146" y="1028700"/>
                  </a:lnTo>
                  <a:lnTo>
                    <a:pt x="2787459" y="1028700"/>
                  </a:lnTo>
                  <a:lnTo>
                    <a:pt x="2787459" y="711200"/>
                  </a:lnTo>
                  <a:lnTo>
                    <a:pt x="3100146" y="711200"/>
                  </a:lnTo>
                  <a:lnTo>
                    <a:pt x="3100146" y="673100"/>
                  </a:lnTo>
                  <a:lnTo>
                    <a:pt x="2787459" y="673100"/>
                  </a:lnTo>
                  <a:lnTo>
                    <a:pt x="2787459" y="355600"/>
                  </a:lnTo>
                  <a:lnTo>
                    <a:pt x="3100146" y="355600"/>
                  </a:lnTo>
                  <a:lnTo>
                    <a:pt x="3100146" y="317500"/>
                  </a:lnTo>
                  <a:lnTo>
                    <a:pt x="2745765" y="317500"/>
                  </a:lnTo>
                  <a:lnTo>
                    <a:pt x="2745765" y="355600"/>
                  </a:lnTo>
                  <a:lnTo>
                    <a:pt x="2745765" y="673100"/>
                  </a:lnTo>
                  <a:lnTo>
                    <a:pt x="2745765" y="2438400"/>
                  </a:lnTo>
                  <a:lnTo>
                    <a:pt x="2433091" y="2438400"/>
                  </a:lnTo>
                  <a:lnTo>
                    <a:pt x="2433091" y="2133600"/>
                  </a:lnTo>
                  <a:lnTo>
                    <a:pt x="2745765" y="2133600"/>
                  </a:lnTo>
                  <a:lnTo>
                    <a:pt x="2745765" y="2082800"/>
                  </a:lnTo>
                  <a:lnTo>
                    <a:pt x="2433091" y="2082800"/>
                  </a:lnTo>
                  <a:lnTo>
                    <a:pt x="2433091" y="1778000"/>
                  </a:lnTo>
                  <a:lnTo>
                    <a:pt x="2745765" y="1778000"/>
                  </a:lnTo>
                  <a:lnTo>
                    <a:pt x="2745765" y="1727200"/>
                  </a:lnTo>
                  <a:lnTo>
                    <a:pt x="2433091" y="1727200"/>
                  </a:lnTo>
                  <a:lnTo>
                    <a:pt x="2433091" y="1422400"/>
                  </a:lnTo>
                  <a:lnTo>
                    <a:pt x="2745765" y="1422400"/>
                  </a:lnTo>
                  <a:lnTo>
                    <a:pt x="2745765" y="1384300"/>
                  </a:lnTo>
                  <a:lnTo>
                    <a:pt x="2433091" y="1384300"/>
                  </a:lnTo>
                  <a:lnTo>
                    <a:pt x="2433091" y="1066800"/>
                  </a:lnTo>
                  <a:lnTo>
                    <a:pt x="2745765" y="1066800"/>
                  </a:lnTo>
                  <a:lnTo>
                    <a:pt x="2745765" y="1028700"/>
                  </a:lnTo>
                  <a:lnTo>
                    <a:pt x="2433091" y="1028700"/>
                  </a:lnTo>
                  <a:lnTo>
                    <a:pt x="2433091" y="711200"/>
                  </a:lnTo>
                  <a:lnTo>
                    <a:pt x="2745765" y="711200"/>
                  </a:lnTo>
                  <a:lnTo>
                    <a:pt x="2745765" y="673100"/>
                  </a:lnTo>
                  <a:lnTo>
                    <a:pt x="2433091" y="673100"/>
                  </a:lnTo>
                  <a:lnTo>
                    <a:pt x="2433091" y="355600"/>
                  </a:lnTo>
                  <a:lnTo>
                    <a:pt x="2745765" y="355600"/>
                  </a:lnTo>
                  <a:lnTo>
                    <a:pt x="2745765" y="317500"/>
                  </a:lnTo>
                  <a:lnTo>
                    <a:pt x="2391397" y="317500"/>
                  </a:lnTo>
                  <a:lnTo>
                    <a:pt x="2391397" y="355600"/>
                  </a:lnTo>
                  <a:lnTo>
                    <a:pt x="2391397" y="673100"/>
                  </a:lnTo>
                  <a:lnTo>
                    <a:pt x="2391397" y="2438400"/>
                  </a:lnTo>
                  <a:lnTo>
                    <a:pt x="2078710" y="2438400"/>
                  </a:lnTo>
                  <a:lnTo>
                    <a:pt x="2078710" y="2133600"/>
                  </a:lnTo>
                  <a:lnTo>
                    <a:pt x="2391397" y="2133600"/>
                  </a:lnTo>
                  <a:lnTo>
                    <a:pt x="2391397" y="2082800"/>
                  </a:lnTo>
                  <a:lnTo>
                    <a:pt x="2078710" y="2082800"/>
                  </a:lnTo>
                  <a:lnTo>
                    <a:pt x="2078710" y="1778000"/>
                  </a:lnTo>
                  <a:lnTo>
                    <a:pt x="2391397" y="1778000"/>
                  </a:lnTo>
                  <a:lnTo>
                    <a:pt x="2391397" y="1727200"/>
                  </a:lnTo>
                  <a:lnTo>
                    <a:pt x="2078710" y="1727200"/>
                  </a:lnTo>
                  <a:lnTo>
                    <a:pt x="2078710" y="1422400"/>
                  </a:lnTo>
                  <a:lnTo>
                    <a:pt x="2391397" y="1422400"/>
                  </a:lnTo>
                  <a:lnTo>
                    <a:pt x="2391397" y="1384300"/>
                  </a:lnTo>
                  <a:lnTo>
                    <a:pt x="2078710" y="1384300"/>
                  </a:lnTo>
                  <a:lnTo>
                    <a:pt x="2078710" y="1066800"/>
                  </a:lnTo>
                  <a:lnTo>
                    <a:pt x="2391397" y="1066800"/>
                  </a:lnTo>
                  <a:lnTo>
                    <a:pt x="2391397" y="1028700"/>
                  </a:lnTo>
                  <a:lnTo>
                    <a:pt x="2078710" y="1028700"/>
                  </a:lnTo>
                  <a:lnTo>
                    <a:pt x="2078710" y="711200"/>
                  </a:lnTo>
                  <a:lnTo>
                    <a:pt x="2391397" y="711200"/>
                  </a:lnTo>
                  <a:lnTo>
                    <a:pt x="2391397" y="673100"/>
                  </a:lnTo>
                  <a:lnTo>
                    <a:pt x="2078710" y="673100"/>
                  </a:lnTo>
                  <a:lnTo>
                    <a:pt x="2078710" y="355600"/>
                  </a:lnTo>
                  <a:lnTo>
                    <a:pt x="2391397" y="355600"/>
                  </a:lnTo>
                  <a:lnTo>
                    <a:pt x="2391397" y="317500"/>
                  </a:lnTo>
                  <a:lnTo>
                    <a:pt x="2037016" y="317500"/>
                  </a:lnTo>
                  <a:lnTo>
                    <a:pt x="2037016" y="355600"/>
                  </a:lnTo>
                  <a:lnTo>
                    <a:pt x="2037016" y="673100"/>
                  </a:lnTo>
                  <a:lnTo>
                    <a:pt x="2037016" y="2438400"/>
                  </a:lnTo>
                  <a:lnTo>
                    <a:pt x="1724329" y="2438400"/>
                  </a:lnTo>
                  <a:lnTo>
                    <a:pt x="1724329" y="2133600"/>
                  </a:lnTo>
                  <a:lnTo>
                    <a:pt x="2037016" y="2133600"/>
                  </a:lnTo>
                  <a:lnTo>
                    <a:pt x="2037016" y="2082800"/>
                  </a:lnTo>
                  <a:lnTo>
                    <a:pt x="1724329" y="2082800"/>
                  </a:lnTo>
                  <a:lnTo>
                    <a:pt x="1724329" y="1778000"/>
                  </a:lnTo>
                  <a:lnTo>
                    <a:pt x="2037016" y="1778000"/>
                  </a:lnTo>
                  <a:lnTo>
                    <a:pt x="2037016" y="1727200"/>
                  </a:lnTo>
                  <a:lnTo>
                    <a:pt x="1724329" y="1727200"/>
                  </a:lnTo>
                  <a:lnTo>
                    <a:pt x="1724329" y="1422400"/>
                  </a:lnTo>
                  <a:lnTo>
                    <a:pt x="2037016" y="1422400"/>
                  </a:lnTo>
                  <a:lnTo>
                    <a:pt x="2037016" y="1384300"/>
                  </a:lnTo>
                  <a:lnTo>
                    <a:pt x="1724329" y="1384300"/>
                  </a:lnTo>
                  <a:lnTo>
                    <a:pt x="1724329" y="1066800"/>
                  </a:lnTo>
                  <a:lnTo>
                    <a:pt x="2037016" y="1066800"/>
                  </a:lnTo>
                  <a:lnTo>
                    <a:pt x="2037016" y="1028700"/>
                  </a:lnTo>
                  <a:lnTo>
                    <a:pt x="1724329" y="1028700"/>
                  </a:lnTo>
                  <a:lnTo>
                    <a:pt x="1724329" y="711200"/>
                  </a:lnTo>
                  <a:lnTo>
                    <a:pt x="2037016" y="711200"/>
                  </a:lnTo>
                  <a:lnTo>
                    <a:pt x="2037016" y="673100"/>
                  </a:lnTo>
                  <a:lnTo>
                    <a:pt x="1724329" y="673100"/>
                  </a:lnTo>
                  <a:lnTo>
                    <a:pt x="1724329" y="355600"/>
                  </a:lnTo>
                  <a:lnTo>
                    <a:pt x="2037016" y="355600"/>
                  </a:lnTo>
                  <a:lnTo>
                    <a:pt x="2037016" y="317500"/>
                  </a:lnTo>
                  <a:lnTo>
                    <a:pt x="1682635" y="317500"/>
                  </a:lnTo>
                  <a:lnTo>
                    <a:pt x="1682635" y="355600"/>
                  </a:lnTo>
                  <a:lnTo>
                    <a:pt x="1682635" y="673100"/>
                  </a:lnTo>
                  <a:lnTo>
                    <a:pt x="1682635" y="1727200"/>
                  </a:lnTo>
                  <a:lnTo>
                    <a:pt x="1682610" y="1778000"/>
                  </a:lnTo>
                  <a:lnTo>
                    <a:pt x="1682610" y="2082800"/>
                  </a:lnTo>
                  <a:lnTo>
                    <a:pt x="1682610" y="2133600"/>
                  </a:lnTo>
                  <a:lnTo>
                    <a:pt x="1682610" y="2438400"/>
                  </a:lnTo>
                  <a:lnTo>
                    <a:pt x="1369923" y="2438400"/>
                  </a:lnTo>
                  <a:lnTo>
                    <a:pt x="1369923" y="2133600"/>
                  </a:lnTo>
                  <a:lnTo>
                    <a:pt x="1682610" y="2133600"/>
                  </a:lnTo>
                  <a:lnTo>
                    <a:pt x="1682610" y="2082800"/>
                  </a:lnTo>
                  <a:lnTo>
                    <a:pt x="1369923" y="2082800"/>
                  </a:lnTo>
                  <a:lnTo>
                    <a:pt x="1369923" y="1778000"/>
                  </a:lnTo>
                  <a:lnTo>
                    <a:pt x="1682610" y="1778000"/>
                  </a:lnTo>
                  <a:lnTo>
                    <a:pt x="1682610" y="1727200"/>
                  </a:lnTo>
                  <a:lnTo>
                    <a:pt x="1369961" y="1727200"/>
                  </a:lnTo>
                  <a:lnTo>
                    <a:pt x="1369961" y="1422400"/>
                  </a:lnTo>
                  <a:lnTo>
                    <a:pt x="1682635" y="1422400"/>
                  </a:lnTo>
                  <a:lnTo>
                    <a:pt x="1682635" y="1384300"/>
                  </a:lnTo>
                  <a:lnTo>
                    <a:pt x="1369961" y="1384300"/>
                  </a:lnTo>
                  <a:lnTo>
                    <a:pt x="1369961" y="1066800"/>
                  </a:lnTo>
                  <a:lnTo>
                    <a:pt x="1682635" y="1066800"/>
                  </a:lnTo>
                  <a:lnTo>
                    <a:pt x="1682635" y="1028700"/>
                  </a:lnTo>
                  <a:lnTo>
                    <a:pt x="1369961" y="1028700"/>
                  </a:lnTo>
                  <a:lnTo>
                    <a:pt x="1369961" y="711200"/>
                  </a:lnTo>
                  <a:lnTo>
                    <a:pt x="1682635" y="711200"/>
                  </a:lnTo>
                  <a:lnTo>
                    <a:pt x="1682635" y="673100"/>
                  </a:lnTo>
                  <a:lnTo>
                    <a:pt x="1369961" y="673100"/>
                  </a:lnTo>
                  <a:lnTo>
                    <a:pt x="1369961" y="355600"/>
                  </a:lnTo>
                  <a:lnTo>
                    <a:pt x="1682635" y="355600"/>
                  </a:lnTo>
                  <a:lnTo>
                    <a:pt x="1682635" y="317500"/>
                  </a:lnTo>
                  <a:lnTo>
                    <a:pt x="1369961" y="317500"/>
                  </a:lnTo>
                  <a:lnTo>
                    <a:pt x="1369961" y="0"/>
                  </a:lnTo>
                  <a:lnTo>
                    <a:pt x="1328229" y="0"/>
                  </a:lnTo>
                  <a:lnTo>
                    <a:pt x="1328229" y="2438400"/>
                  </a:lnTo>
                  <a:lnTo>
                    <a:pt x="1015580" y="2438400"/>
                  </a:lnTo>
                  <a:lnTo>
                    <a:pt x="1015580" y="2133600"/>
                  </a:lnTo>
                  <a:lnTo>
                    <a:pt x="1328229" y="2133600"/>
                  </a:lnTo>
                  <a:lnTo>
                    <a:pt x="1328229" y="2082800"/>
                  </a:lnTo>
                  <a:lnTo>
                    <a:pt x="1015580" y="2082800"/>
                  </a:lnTo>
                  <a:lnTo>
                    <a:pt x="1015580" y="1778000"/>
                  </a:lnTo>
                  <a:lnTo>
                    <a:pt x="1328229" y="1778000"/>
                  </a:lnTo>
                  <a:lnTo>
                    <a:pt x="1328229" y="1727200"/>
                  </a:lnTo>
                  <a:lnTo>
                    <a:pt x="1015580" y="1727200"/>
                  </a:lnTo>
                  <a:lnTo>
                    <a:pt x="1015580" y="1422400"/>
                  </a:lnTo>
                  <a:lnTo>
                    <a:pt x="1328229" y="1422400"/>
                  </a:lnTo>
                  <a:lnTo>
                    <a:pt x="1328229" y="1384300"/>
                  </a:lnTo>
                  <a:lnTo>
                    <a:pt x="1015580" y="1384300"/>
                  </a:lnTo>
                  <a:lnTo>
                    <a:pt x="1015580" y="1066800"/>
                  </a:lnTo>
                  <a:lnTo>
                    <a:pt x="1328229" y="1066800"/>
                  </a:lnTo>
                  <a:lnTo>
                    <a:pt x="1328229" y="1028700"/>
                  </a:lnTo>
                  <a:lnTo>
                    <a:pt x="1015580" y="1028700"/>
                  </a:lnTo>
                  <a:lnTo>
                    <a:pt x="1015580" y="711200"/>
                  </a:lnTo>
                  <a:lnTo>
                    <a:pt x="1328229" y="711200"/>
                  </a:lnTo>
                  <a:lnTo>
                    <a:pt x="1328229" y="673100"/>
                  </a:lnTo>
                  <a:lnTo>
                    <a:pt x="1015580" y="673100"/>
                  </a:lnTo>
                  <a:lnTo>
                    <a:pt x="1015580" y="355600"/>
                  </a:lnTo>
                  <a:lnTo>
                    <a:pt x="1328229" y="355600"/>
                  </a:lnTo>
                  <a:lnTo>
                    <a:pt x="1328229" y="317500"/>
                  </a:lnTo>
                  <a:lnTo>
                    <a:pt x="1015580" y="317500"/>
                  </a:lnTo>
                  <a:lnTo>
                    <a:pt x="1015580" y="0"/>
                  </a:lnTo>
                  <a:lnTo>
                    <a:pt x="973848" y="0"/>
                  </a:lnTo>
                  <a:lnTo>
                    <a:pt x="973848" y="2438400"/>
                  </a:lnTo>
                  <a:lnTo>
                    <a:pt x="661162" y="2438400"/>
                  </a:lnTo>
                  <a:lnTo>
                    <a:pt x="661162" y="2133600"/>
                  </a:lnTo>
                  <a:lnTo>
                    <a:pt x="973848" y="2133600"/>
                  </a:lnTo>
                  <a:lnTo>
                    <a:pt x="973848" y="2082800"/>
                  </a:lnTo>
                  <a:lnTo>
                    <a:pt x="661162" y="2082800"/>
                  </a:lnTo>
                  <a:lnTo>
                    <a:pt x="661162" y="1778000"/>
                  </a:lnTo>
                  <a:lnTo>
                    <a:pt x="973848" y="1778000"/>
                  </a:lnTo>
                  <a:lnTo>
                    <a:pt x="973848" y="1727200"/>
                  </a:lnTo>
                  <a:lnTo>
                    <a:pt x="661162" y="1727200"/>
                  </a:lnTo>
                  <a:lnTo>
                    <a:pt x="661162" y="1422400"/>
                  </a:lnTo>
                  <a:lnTo>
                    <a:pt x="973848" y="1422400"/>
                  </a:lnTo>
                  <a:lnTo>
                    <a:pt x="973848" y="1384300"/>
                  </a:lnTo>
                  <a:lnTo>
                    <a:pt x="661162" y="1384300"/>
                  </a:lnTo>
                  <a:lnTo>
                    <a:pt x="661162" y="1066800"/>
                  </a:lnTo>
                  <a:lnTo>
                    <a:pt x="973848" y="1066800"/>
                  </a:lnTo>
                  <a:lnTo>
                    <a:pt x="973848" y="1028700"/>
                  </a:lnTo>
                  <a:lnTo>
                    <a:pt x="661162" y="1028700"/>
                  </a:lnTo>
                  <a:lnTo>
                    <a:pt x="661162" y="711200"/>
                  </a:lnTo>
                  <a:lnTo>
                    <a:pt x="973848" y="711200"/>
                  </a:lnTo>
                  <a:lnTo>
                    <a:pt x="973848" y="673100"/>
                  </a:lnTo>
                  <a:lnTo>
                    <a:pt x="661162" y="673100"/>
                  </a:lnTo>
                  <a:lnTo>
                    <a:pt x="661162" y="355600"/>
                  </a:lnTo>
                  <a:lnTo>
                    <a:pt x="973848" y="355600"/>
                  </a:lnTo>
                  <a:lnTo>
                    <a:pt x="973848" y="317500"/>
                  </a:lnTo>
                  <a:lnTo>
                    <a:pt x="661162" y="317500"/>
                  </a:lnTo>
                  <a:lnTo>
                    <a:pt x="661162" y="0"/>
                  </a:lnTo>
                  <a:lnTo>
                    <a:pt x="619506" y="0"/>
                  </a:lnTo>
                  <a:lnTo>
                    <a:pt x="619506" y="2438400"/>
                  </a:lnTo>
                  <a:lnTo>
                    <a:pt x="306793" y="2438400"/>
                  </a:lnTo>
                  <a:lnTo>
                    <a:pt x="306793" y="2133600"/>
                  </a:lnTo>
                  <a:lnTo>
                    <a:pt x="619506" y="2133600"/>
                  </a:lnTo>
                  <a:lnTo>
                    <a:pt x="619506" y="2082800"/>
                  </a:lnTo>
                  <a:lnTo>
                    <a:pt x="306793" y="2082800"/>
                  </a:lnTo>
                  <a:lnTo>
                    <a:pt x="306793" y="1778000"/>
                  </a:lnTo>
                  <a:lnTo>
                    <a:pt x="619506" y="1778000"/>
                  </a:lnTo>
                  <a:lnTo>
                    <a:pt x="619506" y="1727200"/>
                  </a:lnTo>
                  <a:lnTo>
                    <a:pt x="306793" y="1727200"/>
                  </a:lnTo>
                  <a:lnTo>
                    <a:pt x="306793" y="1422400"/>
                  </a:lnTo>
                  <a:lnTo>
                    <a:pt x="619506" y="1422400"/>
                  </a:lnTo>
                  <a:lnTo>
                    <a:pt x="619506" y="1384300"/>
                  </a:lnTo>
                  <a:lnTo>
                    <a:pt x="306793" y="1384300"/>
                  </a:lnTo>
                  <a:lnTo>
                    <a:pt x="306793" y="1066800"/>
                  </a:lnTo>
                  <a:lnTo>
                    <a:pt x="619506" y="1066800"/>
                  </a:lnTo>
                  <a:lnTo>
                    <a:pt x="619506" y="1028700"/>
                  </a:lnTo>
                  <a:lnTo>
                    <a:pt x="306793" y="1028700"/>
                  </a:lnTo>
                  <a:lnTo>
                    <a:pt x="306793" y="711200"/>
                  </a:lnTo>
                  <a:lnTo>
                    <a:pt x="619506" y="711200"/>
                  </a:lnTo>
                  <a:lnTo>
                    <a:pt x="619506" y="673100"/>
                  </a:lnTo>
                  <a:lnTo>
                    <a:pt x="306793" y="673100"/>
                  </a:lnTo>
                  <a:lnTo>
                    <a:pt x="306793" y="355600"/>
                  </a:lnTo>
                  <a:lnTo>
                    <a:pt x="619506" y="355600"/>
                  </a:lnTo>
                  <a:lnTo>
                    <a:pt x="619506" y="317500"/>
                  </a:lnTo>
                  <a:lnTo>
                    <a:pt x="306793" y="317500"/>
                  </a:lnTo>
                  <a:lnTo>
                    <a:pt x="306793" y="0"/>
                  </a:lnTo>
                  <a:lnTo>
                    <a:pt x="265099" y="0"/>
                  </a:lnTo>
                  <a:lnTo>
                    <a:pt x="265099" y="317500"/>
                  </a:lnTo>
                  <a:lnTo>
                    <a:pt x="0" y="317500"/>
                  </a:lnTo>
                  <a:lnTo>
                    <a:pt x="0" y="355600"/>
                  </a:lnTo>
                  <a:lnTo>
                    <a:pt x="265099" y="355600"/>
                  </a:lnTo>
                  <a:lnTo>
                    <a:pt x="265099" y="673100"/>
                  </a:lnTo>
                  <a:lnTo>
                    <a:pt x="0" y="673100"/>
                  </a:lnTo>
                  <a:lnTo>
                    <a:pt x="0" y="711200"/>
                  </a:lnTo>
                  <a:lnTo>
                    <a:pt x="265099" y="711200"/>
                  </a:lnTo>
                  <a:lnTo>
                    <a:pt x="265099" y="1028700"/>
                  </a:lnTo>
                  <a:lnTo>
                    <a:pt x="0" y="1028700"/>
                  </a:lnTo>
                  <a:lnTo>
                    <a:pt x="0" y="1066800"/>
                  </a:lnTo>
                  <a:lnTo>
                    <a:pt x="265099" y="1066800"/>
                  </a:lnTo>
                  <a:lnTo>
                    <a:pt x="265099" y="1384300"/>
                  </a:lnTo>
                  <a:lnTo>
                    <a:pt x="0" y="1384300"/>
                  </a:lnTo>
                  <a:lnTo>
                    <a:pt x="0" y="1422400"/>
                  </a:lnTo>
                  <a:lnTo>
                    <a:pt x="265099" y="1422400"/>
                  </a:lnTo>
                  <a:lnTo>
                    <a:pt x="265099" y="1727200"/>
                  </a:lnTo>
                  <a:lnTo>
                    <a:pt x="0" y="1727200"/>
                  </a:lnTo>
                  <a:lnTo>
                    <a:pt x="0" y="1778000"/>
                  </a:lnTo>
                  <a:lnTo>
                    <a:pt x="265099" y="1778000"/>
                  </a:lnTo>
                  <a:lnTo>
                    <a:pt x="265099" y="2082800"/>
                  </a:lnTo>
                  <a:lnTo>
                    <a:pt x="0" y="2082800"/>
                  </a:lnTo>
                  <a:lnTo>
                    <a:pt x="0" y="2133600"/>
                  </a:lnTo>
                  <a:lnTo>
                    <a:pt x="265099" y="2133600"/>
                  </a:lnTo>
                  <a:lnTo>
                    <a:pt x="265099" y="2438400"/>
                  </a:lnTo>
                  <a:lnTo>
                    <a:pt x="0" y="2438400"/>
                  </a:lnTo>
                  <a:lnTo>
                    <a:pt x="0" y="2476500"/>
                  </a:lnTo>
                  <a:lnTo>
                    <a:pt x="3761333" y="2476500"/>
                  </a:lnTo>
                  <a:lnTo>
                    <a:pt x="3761333" y="2438400"/>
                  </a:lnTo>
                  <a:lnTo>
                    <a:pt x="3496208" y="2438400"/>
                  </a:lnTo>
                  <a:lnTo>
                    <a:pt x="3496208" y="2133600"/>
                  </a:lnTo>
                  <a:lnTo>
                    <a:pt x="3761333" y="2133600"/>
                  </a:lnTo>
                  <a:lnTo>
                    <a:pt x="3761333" y="2082800"/>
                  </a:lnTo>
                  <a:lnTo>
                    <a:pt x="3496208" y="2082800"/>
                  </a:lnTo>
                  <a:lnTo>
                    <a:pt x="3496208" y="1778000"/>
                  </a:lnTo>
                  <a:lnTo>
                    <a:pt x="3761333" y="1778000"/>
                  </a:lnTo>
                  <a:lnTo>
                    <a:pt x="3761333" y="1727200"/>
                  </a:lnTo>
                  <a:lnTo>
                    <a:pt x="3496208" y="1727200"/>
                  </a:lnTo>
                  <a:lnTo>
                    <a:pt x="3496208" y="1422400"/>
                  </a:lnTo>
                  <a:lnTo>
                    <a:pt x="3761333" y="1422400"/>
                  </a:lnTo>
                  <a:lnTo>
                    <a:pt x="3761333" y="1384300"/>
                  </a:lnTo>
                  <a:lnTo>
                    <a:pt x="3496208" y="1384300"/>
                  </a:lnTo>
                  <a:lnTo>
                    <a:pt x="3496208" y="1066800"/>
                  </a:lnTo>
                  <a:lnTo>
                    <a:pt x="3761333" y="1066800"/>
                  </a:lnTo>
                  <a:lnTo>
                    <a:pt x="3761333" y="1028700"/>
                  </a:lnTo>
                  <a:lnTo>
                    <a:pt x="3496208" y="1028700"/>
                  </a:lnTo>
                  <a:lnTo>
                    <a:pt x="3496208" y="711200"/>
                  </a:lnTo>
                  <a:lnTo>
                    <a:pt x="3761333" y="711200"/>
                  </a:lnTo>
                  <a:lnTo>
                    <a:pt x="3761333" y="673100"/>
                  </a:lnTo>
                  <a:lnTo>
                    <a:pt x="3496208" y="673100"/>
                  </a:lnTo>
                  <a:lnTo>
                    <a:pt x="3496208" y="355600"/>
                  </a:lnTo>
                  <a:lnTo>
                    <a:pt x="3761333" y="355600"/>
                  </a:lnTo>
                  <a:lnTo>
                    <a:pt x="3761333" y="317500"/>
                  </a:lnTo>
                  <a:close/>
                </a:path>
              </a:pathLst>
            </a:custGeom>
            <a:solidFill>
              <a:srgbClr val="00A4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586115" y="8171656"/>
              <a:ext cx="3761740" cy="977900"/>
            </a:xfrm>
            <a:custGeom>
              <a:avLst/>
              <a:gdLst/>
              <a:ahLst/>
              <a:cxnLst/>
              <a:rect l="l" t="t" r="r" b="b"/>
              <a:pathLst>
                <a:path w="3761740" h="977900">
                  <a:moveTo>
                    <a:pt x="3761333" y="266700"/>
                  </a:moveTo>
                  <a:lnTo>
                    <a:pt x="3496208" y="266700"/>
                  </a:lnTo>
                  <a:lnTo>
                    <a:pt x="3496208" y="0"/>
                  </a:lnTo>
                  <a:lnTo>
                    <a:pt x="3454552" y="0"/>
                  </a:lnTo>
                  <a:lnTo>
                    <a:pt x="3454552" y="266700"/>
                  </a:lnTo>
                  <a:lnTo>
                    <a:pt x="3454552" y="304800"/>
                  </a:lnTo>
                  <a:lnTo>
                    <a:pt x="3454552" y="622300"/>
                  </a:lnTo>
                  <a:lnTo>
                    <a:pt x="3141878" y="622300"/>
                  </a:lnTo>
                  <a:lnTo>
                    <a:pt x="3141878" y="304800"/>
                  </a:lnTo>
                  <a:lnTo>
                    <a:pt x="3454552" y="304800"/>
                  </a:lnTo>
                  <a:lnTo>
                    <a:pt x="3454552" y="266700"/>
                  </a:lnTo>
                  <a:lnTo>
                    <a:pt x="3141865" y="266700"/>
                  </a:lnTo>
                  <a:lnTo>
                    <a:pt x="3141865" y="0"/>
                  </a:lnTo>
                  <a:lnTo>
                    <a:pt x="3100146" y="0"/>
                  </a:lnTo>
                  <a:lnTo>
                    <a:pt x="3100146" y="266700"/>
                  </a:lnTo>
                  <a:lnTo>
                    <a:pt x="3100146" y="304800"/>
                  </a:lnTo>
                  <a:lnTo>
                    <a:pt x="3100146" y="622300"/>
                  </a:lnTo>
                  <a:lnTo>
                    <a:pt x="2787459" y="622300"/>
                  </a:lnTo>
                  <a:lnTo>
                    <a:pt x="2787459" y="304800"/>
                  </a:lnTo>
                  <a:lnTo>
                    <a:pt x="3100146" y="304800"/>
                  </a:lnTo>
                  <a:lnTo>
                    <a:pt x="3100146" y="266700"/>
                  </a:lnTo>
                  <a:lnTo>
                    <a:pt x="2787459" y="266700"/>
                  </a:lnTo>
                  <a:lnTo>
                    <a:pt x="2787459" y="0"/>
                  </a:lnTo>
                  <a:lnTo>
                    <a:pt x="2745803" y="0"/>
                  </a:lnTo>
                  <a:lnTo>
                    <a:pt x="2745803" y="266700"/>
                  </a:lnTo>
                  <a:lnTo>
                    <a:pt x="2745803" y="304800"/>
                  </a:lnTo>
                  <a:lnTo>
                    <a:pt x="2745803" y="622300"/>
                  </a:lnTo>
                  <a:lnTo>
                    <a:pt x="2433116" y="622300"/>
                  </a:lnTo>
                  <a:lnTo>
                    <a:pt x="2433116" y="304800"/>
                  </a:lnTo>
                  <a:lnTo>
                    <a:pt x="2745803" y="304800"/>
                  </a:lnTo>
                  <a:lnTo>
                    <a:pt x="2745803" y="266700"/>
                  </a:lnTo>
                  <a:lnTo>
                    <a:pt x="2433078" y="266700"/>
                  </a:lnTo>
                  <a:lnTo>
                    <a:pt x="2433078" y="0"/>
                  </a:lnTo>
                  <a:lnTo>
                    <a:pt x="2391397" y="0"/>
                  </a:lnTo>
                  <a:lnTo>
                    <a:pt x="2391397" y="304800"/>
                  </a:lnTo>
                  <a:lnTo>
                    <a:pt x="2391397" y="622300"/>
                  </a:lnTo>
                  <a:lnTo>
                    <a:pt x="2078710" y="622300"/>
                  </a:lnTo>
                  <a:lnTo>
                    <a:pt x="2078710" y="304800"/>
                  </a:lnTo>
                  <a:lnTo>
                    <a:pt x="2391397" y="304800"/>
                  </a:lnTo>
                  <a:lnTo>
                    <a:pt x="2391397" y="0"/>
                  </a:lnTo>
                  <a:lnTo>
                    <a:pt x="2391384" y="266700"/>
                  </a:lnTo>
                  <a:lnTo>
                    <a:pt x="2078710" y="266700"/>
                  </a:lnTo>
                  <a:lnTo>
                    <a:pt x="2078710" y="0"/>
                  </a:lnTo>
                  <a:lnTo>
                    <a:pt x="2037016" y="0"/>
                  </a:lnTo>
                  <a:lnTo>
                    <a:pt x="2037016" y="266700"/>
                  </a:lnTo>
                  <a:lnTo>
                    <a:pt x="2037016" y="304800"/>
                  </a:lnTo>
                  <a:lnTo>
                    <a:pt x="2037016" y="622300"/>
                  </a:lnTo>
                  <a:lnTo>
                    <a:pt x="1724329" y="622300"/>
                  </a:lnTo>
                  <a:lnTo>
                    <a:pt x="1724329" y="304800"/>
                  </a:lnTo>
                  <a:lnTo>
                    <a:pt x="2037016" y="304800"/>
                  </a:lnTo>
                  <a:lnTo>
                    <a:pt x="2037016" y="266700"/>
                  </a:lnTo>
                  <a:lnTo>
                    <a:pt x="1724329" y="266700"/>
                  </a:lnTo>
                  <a:lnTo>
                    <a:pt x="1724329" y="0"/>
                  </a:lnTo>
                  <a:lnTo>
                    <a:pt x="1682635" y="0"/>
                  </a:lnTo>
                  <a:lnTo>
                    <a:pt x="1682635" y="266700"/>
                  </a:lnTo>
                  <a:lnTo>
                    <a:pt x="1682635" y="304800"/>
                  </a:lnTo>
                  <a:lnTo>
                    <a:pt x="1682635" y="622300"/>
                  </a:lnTo>
                  <a:lnTo>
                    <a:pt x="1369961" y="622300"/>
                  </a:lnTo>
                  <a:lnTo>
                    <a:pt x="1369961" y="304800"/>
                  </a:lnTo>
                  <a:lnTo>
                    <a:pt x="1682635" y="304800"/>
                  </a:lnTo>
                  <a:lnTo>
                    <a:pt x="1682635" y="266700"/>
                  </a:lnTo>
                  <a:lnTo>
                    <a:pt x="1369923" y="266700"/>
                  </a:lnTo>
                  <a:lnTo>
                    <a:pt x="1369923" y="0"/>
                  </a:lnTo>
                  <a:lnTo>
                    <a:pt x="1328229" y="0"/>
                  </a:lnTo>
                  <a:lnTo>
                    <a:pt x="1328229" y="266700"/>
                  </a:lnTo>
                  <a:lnTo>
                    <a:pt x="1328229" y="304800"/>
                  </a:lnTo>
                  <a:lnTo>
                    <a:pt x="1328229" y="622300"/>
                  </a:lnTo>
                  <a:lnTo>
                    <a:pt x="1015580" y="622300"/>
                  </a:lnTo>
                  <a:lnTo>
                    <a:pt x="1015580" y="304800"/>
                  </a:lnTo>
                  <a:lnTo>
                    <a:pt x="1328229" y="304800"/>
                  </a:lnTo>
                  <a:lnTo>
                    <a:pt x="1328229" y="266700"/>
                  </a:lnTo>
                  <a:lnTo>
                    <a:pt x="1015580" y="266700"/>
                  </a:lnTo>
                  <a:lnTo>
                    <a:pt x="1015580" y="0"/>
                  </a:lnTo>
                  <a:lnTo>
                    <a:pt x="973848" y="0"/>
                  </a:lnTo>
                  <a:lnTo>
                    <a:pt x="973848" y="266700"/>
                  </a:lnTo>
                  <a:lnTo>
                    <a:pt x="973848" y="304800"/>
                  </a:lnTo>
                  <a:lnTo>
                    <a:pt x="973848" y="622300"/>
                  </a:lnTo>
                  <a:lnTo>
                    <a:pt x="661162" y="622300"/>
                  </a:lnTo>
                  <a:lnTo>
                    <a:pt x="661162" y="304800"/>
                  </a:lnTo>
                  <a:lnTo>
                    <a:pt x="973848" y="304800"/>
                  </a:lnTo>
                  <a:lnTo>
                    <a:pt x="973848" y="266700"/>
                  </a:lnTo>
                  <a:lnTo>
                    <a:pt x="661162" y="266700"/>
                  </a:lnTo>
                  <a:lnTo>
                    <a:pt x="661162" y="0"/>
                  </a:lnTo>
                  <a:lnTo>
                    <a:pt x="619506" y="0"/>
                  </a:lnTo>
                  <a:lnTo>
                    <a:pt x="619506" y="266700"/>
                  </a:lnTo>
                  <a:lnTo>
                    <a:pt x="619506" y="304800"/>
                  </a:lnTo>
                  <a:lnTo>
                    <a:pt x="619506" y="622300"/>
                  </a:lnTo>
                  <a:lnTo>
                    <a:pt x="306793" y="622300"/>
                  </a:lnTo>
                  <a:lnTo>
                    <a:pt x="306793" y="304800"/>
                  </a:lnTo>
                  <a:lnTo>
                    <a:pt x="619506" y="304800"/>
                  </a:lnTo>
                  <a:lnTo>
                    <a:pt x="619506" y="266700"/>
                  </a:lnTo>
                  <a:lnTo>
                    <a:pt x="306793" y="266700"/>
                  </a:lnTo>
                  <a:lnTo>
                    <a:pt x="306793" y="0"/>
                  </a:lnTo>
                  <a:lnTo>
                    <a:pt x="265099" y="0"/>
                  </a:lnTo>
                  <a:lnTo>
                    <a:pt x="265099" y="266700"/>
                  </a:lnTo>
                  <a:lnTo>
                    <a:pt x="0" y="266700"/>
                  </a:lnTo>
                  <a:lnTo>
                    <a:pt x="0" y="304800"/>
                  </a:lnTo>
                  <a:lnTo>
                    <a:pt x="265099" y="304800"/>
                  </a:lnTo>
                  <a:lnTo>
                    <a:pt x="265099" y="622300"/>
                  </a:lnTo>
                  <a:lnTo>
                    <a:pt x="0" y="622300"/>
                  </a:lnTo>
                  <a:lnTo>
                    <a:pt x="0" y="660400"/>
                  </a:lnTo>
                  <a:lnTo>
                    <a:pt x="1328229" y="660400"/>
                  </a:lnTo>
                  <a:lnTo>
                    <a:pt x="1328229" y="977900"/>
                  </a:lnTo>
                  <a:lnTo>
                    <a:pt x="1369961" y="977900"/>
                  </a:lnTo>
                  <a:lnTo>
                    <a:pt x="1369961" y="660400"/>
                  </a:lnTo>
                  <a:lnTo>
                    <a:pt x="1682635" y="660400"/>
                  </a:lnTo>
                  <a:lnTo>
                    <a:pt x="1682635" y="977900"/>
                  </a:lnTo>
                  <a:lnTo>
                    <a:pt x="1724329" y="977900"/>
                  </a:lnTo>
                  <a:lnTo>
                    <a:pt x="1724329" y="660400"/>
                  </a:lnTo>
                  <a:lnTo>
                    <a:pt x="2037016" y="660400"/>
                  </a:lnTo>
                  <a:lnTo>
                    <a:pt x="2037016" y="977900"/>
                  </a:lnTo>
                  <a:lnTo>
                    <a:pt x="2078710" y="977900"/>
                  </a:lnTo>
                  <a:lnTo>
                    <a:pt x="2078710" y="660400"/>
                  </a:lnTo>
                  <a:lnTo>
                    <a:pt x="2391397" y="660400"/>
                  </a:lnTo>
                  <a:lnTo>
                    <a:pt x="2391397" y="977900"/>
                  </a:lnTo>
                  <a:lnTo>
                    <a:pt x="2433091" y="977900"/>
                  </a:lnTo>
                  <a:lnTo>
                    <a:pt x="2433091" y="660400"/>
                  </a:lnTo>
                  <a:lnTo>
                    <a:pt x="2745765" y="660400"/>
                  </a:lnTo>
                  <a:lnTo>
                    <a:pt x="2745765" y="977900"/>
                  </a:lnTo>
                  <a:lnTo>
                    <a:pt x="2787459" y="977900"/>
                  </a:lnTo>
                  <a:lnTo>
                    <a:pt x="2787459" y="660400"/>
                  </a:lnTo>
                  <a:lnTo>
                    <a:pt x="3100146" y="660400"/>
                  </a:lnTo>
                  <a:lnTo>
                    <a:pt x="3100146" y="977900"/>
                  </a:lnTo>
                  <a:lnTo>
                    <a:pt x="3141878" y="977900"/>
                  </a:lnTo>
                  <a:lnTo>
                    <a:pt x="3141878" y="660400"/>
                  </a:lnTo>
                  <a:lnTo>
                    <a:pt x="3454552" y="660400"/>
                  </a:lnTo>
                  <a:lnTo>
                    <a:pt x="3454552" y="977900"/>
                  </a:lnTo>
                  <a:lnTo>
                    <a:pt x="3496208" y="977900"/>
                  </a:lnTo>
                  <a:lnTo>
                    <a:pt x="3496208" y="660400"/>
                  </a:lnTo>
                  <a:lnTo>
                    <a:pt x="3761333" y="660400"/>
                  </a:lnTo>
                  <a:lnTo>
                    <a:pt x="3761333" y="622300"/>
                  </a:lnTo>
                  <a:lnTo>
                    <a:pt x="3496208" y="622300"/>
                  </a:lnTo>
                  <a:lnTo>
                    <a:pt x="3496208" y="304800"/>
                  </a:lnTo>
                  <a:lnTo>
                    <a:pt x="3761333" y="304800"/>
                  </a:lnTo>
                  <a:lnTo>
                    <a:pt x="3761333" y="266700"/>
                  </a:lnTo>
                  <a:close/>
                </a:path>
              </a:pathLst>
            </a:custGeom>
            <a:solidFill>
              <a:srgbClr val="00A4B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0861" y="508256"/>
            <a:ext cx="4400550" cy="556895"/>
          </a:xfrm>
          <a:custGeom>
            <a:avLst/>
            <a:gdLst/>
            <a:ahLst/>
            <a:cxnLst/>
            <a:rect l="l" t="t" r="r" b="b"/>
            <a:pathLst>
              <a:path w="4400550" h="556894">
                <a:moveTo>
                  <a:pt x="73715" y="41464"/>
                </a:moveTo>
                <a:lnTo>
                  <a:pt x="0" y="41464"/>
                </a:lnTo>
                <a:lnTo>
                  <a:pt x="0" y="444593"/>
                </a:lnTo>
                <a:lnTo>
                  <a:pt x="342083" y="444593"/>
                </a:lnTo>
                <a:lnTo>
                  <a:pt x="342083" y="533282"/>
                </a:lnTo>
                <a:lnTo>
                  <a:pt x="411191" y="533282"/>
                </a:lnTo>
                <a:lnTo>
                  <a:pt x="411191" y="381244"/>
                </a:lnTo>
                <a:lnTo>
                  <a:pt x="73715" y="381244"/>
                </a:lnTo>
                <a:lnTo>
                  <a:pt x="73715" y="41464"/>
                </a:lnTo>
                <a:close/>
              </a:path>
              <a:path w="4400550" h="556894">
                <a:moveTo>
                  <a:pt x="351298" y="41464"/>
                </a:moveTo>
                <a:lnTo>
                  <a:pt x="277007" y="41464"/>
                </a:lnTo>
                <a:lnTo>
                  <a:pt x="277007" y="381244"/>
                </a:lnTo>
                <a:lnTo>
                  <a:pt x="351298" y="381244"/>
                </a:lnTo>
                <a:lnTo>
                  <a:pt x="351298" y="41464"/>
                </a:lnTo>
                <a:close/>
              </a:path>
              <a:path w="4400550" h="556894">
                <a:moveTo>
                  <a:pt x="543639" y="137063"/>
                </a:moveTo>
                <a:lnTo>
                  <a:pt x="471652" y="137063"/>
                </a:lnTo>
                <a:lnTo>
                  <a:pt x="471652" y="444593"/>
                </a:lnTo>
                <a:lnTo>
                  <a:pt x="537880" y="444593"/>
                </a:lnTo>
                <a:lnTo>
                  <a:pt x="625423" y="339780"/>
                </a:lnTo>
                <a:lnTo>
                  <a:pt x="543639" y="339780"/>
                </a:lnTo>
                <a:lnTo>
                  <a:pt x="543639" y="137063"/>
                </a:lnTo>
                <a:close/>
              </a:path>
              <a:path w="4400550" h="556894">
                <a:moveTo>
                  <a:pt x="779181" y="241877"/>
                </a:moveTo>
                <a:lnTo>
                  <a:pt x="707194" y="241877"/>
                </a:lnTo>
                <a:lnTo>
                  <a:pt x="707194" y="444593"/>
                </a:lnTo>
                <a:lnTo>
                  <a:pt x="779181" y="444593"/>
                </a:lnTo>
                <a:lnTo>
                  <a:pt x="779181" y="241877"/>
                </a:lnTo>
                <a:close/>
              </a:path>
              <a:path w="4400550" h="556894">
                <a:moveTo>
                  <a:pt x="779181" y="137063"/>
                </a:moveTo>
                <a:lnTo>
                  <a:pt x="713529" y="137063"/>
                </a:lnTo>
                <a:lnTo>
                  <a:pt x="543639" y="339780"/>
                </a:lnTo>
                <a:lnTo>
                  <a:pt x="625423" y="339780"/>
                </a:lnTo>
                <a:lnTo>
                  <a:pt x="707194" y="241877"/>
                </a:lnTo>
                <a:lnTo>
                  <a:pt x="779181" y="241877"/>
                </a:lnTo>
                <a:lnTo>
                  <a:pt x="779181" y="137063"/>
                </a:lnTo>
                <a:close/>
              </a:path>
              <a:path w="4400550" h="556894">
                <a:moveTo>
                  <a:pt x="1099467" y="17276"/>
                </a:moveTo>
                <a:lnTo>
                  <a:pt x="1031511" y="17276"/>
                </a:lnTo>
                <a:lnTo>
                  <a:pt x="1031511" y="133032"/>
                </a:lnTo>
                <a:lnTo>
                  <a:pt x="990010" y="138071"/>
                </a:lnTo>
                <a:lnTo>
                  <a:pt x="922342" y="161107"/>
                </a:lnTo>
                <a:lnTo>
                  <a:pt x="875514" y="200952"/>
                </a:lnTo>
                <a:lnTo>
                  <a:pt x="851902" y="256526"/>
                </a:lnTo>
                <a:lnTo>
                  <a:pt x="848951" y="290252"/>
                </a:lnTo>
                <a:lnTo>
                  <a:pt x="851902" y="324302"/>
                </a:lnTo>
                <a:lnTo>
                  <a:pt x="875514" y="380741"/>
                </a:lnTo>
                <a:lnTo>
                  <a:pt x="922342" y="421377"/>
                </a:lnTo>
                <a:lnTo>
                  <a:pt x="990010" y="444701"/>
                </a:lnTo>
                <a:lnTo>
                  <a:pt x="1031511" y="449776"/>
                </a:lnTo>
                <a:lnTo>
                  <a:pt x="1031511" y="556318"/>
                </a:lnTo>
                <a:lnTo>
                  <a:pt x="1099467" y="556318"/>
                </a:lnTo>
                <a:lnTo>
                  <a:pt x="1099467" y="449200"/>
                </a:lnTo>
                <a:lnTo>
                  <a:pt x="1140967" y="444125"/>
                </a:lnTo>
                <a:lnTo>
                  <a:pt x="1177357" y="434659"/>
                </a:lnTo>
                <a:lnTo>
                  <a:pt x="1208635" y="420801"/>
                </a:lnTo>
                <a:lnTo>
                  <a:pt x="1234803" y="402553"/>
                </a:lnTo>
                <a:lnTo>
                  <a:pt x="1247195" y="389307"/>
                </a:lnTo>
                <a:lnTo>
                  <a:pt x="1031511" y="389307"/>
                </a:lnTo>
                <a:lnTo>
                  <a:pt x="1004839" y="385492"/>
                </a:lnTo>
                <a:lnTo>
                  <a:pt x="962511" y="370518"/>
                </a:lnTo>
                <a:lnTo>
                  <a:pt x="926553" y="329701"/>
                </a:lnTo>
                <a:lnTo>
                  <a:pt x="919786" y="290252"/>
                </a:lnTo>
                <a:lnTo>
                  <a:pt x="921478" y="269844"/>
                </a:lnTo>
                <a:lnTo>
                  <a:pt x="946853" y="222872"/>
                </a:lnTo>
                <a:lnTo>
                  <a:pt x="981839" y="203580"/>
                </a:lnTo>
                <a:lnTo>
                  <a:pt x="1031511" y="194077"/>
                </a:lnTo>
                <a:lnTo>
                  <a:pt x="1248995" y="194077"/>
                </a:lnTo>
                <a:lnTo>
                  <a:pt x="1234803" y="179104"/>
                </a:lnTo>
                <a:lnTo>
                  <a:pt x="1208635" y="161107"/>
                </a:lnTo>
                <a:lnTo>
                  <a:pt x="1177357" y="147430"/>
                </a:lnTo>
                <a:lnTo>
                  <a:pt x="1140967" y="138071"/>
                </a:lnTo>
                <a:lnTo>
                  <a:pt x="1099467" y="133032"/>
                </a:lnTo>
                <a:lnTo>
                  <a:pt x="1099467" y="17276"/>
                </a:lnTo>
                <a:close/>
              </a:path>
              <a:path w="4400550" h="556894">
                <a:moveTo>
                  <a:pt x="1099467" y="194077"/>
                </a:moveTo>
                <a:lnTo>
                  <a:pt x="1031511" y="194077"/>
                </a:lnTo>
                <a:lnTo>
                  <a:pt x="1031511" y="389307"/>
                </a:lnTo>
                <a:lnTo>
                  <a:pt x="1099467" y="389307"/>
                </a:lnTo>
                <a:lnTo>
                  <a:pt x="1099467" y="194077"/>
                </a:lnTo>
                <a:close/>
              </a:path>
              <a:path w="4400550" h="556894">
                <a:moveTo>
                  <a:pt x="1248995" y="194077"/>
                </a:moveTo>
                <a:lnTo>
                  <a:pt x="1099467" y="194077"/>
                </a:lnTo>
                <a:lnTo>
                  <a:pt x="1126138" y="197605"/>
                </a:lnTo>
                <a:lnTo>
                  <a:pt x="1149138" y="203580"/>
                </a:lnTo>
                <a:lnTo>
                  <a:pt x="1184124" y="222872"/>
                </a:lnTo>
                <a:lnTo>
                  <a:pt x="1210579" y="269628"/>
                </a:lnTo>
                <a:lnTo>
                  <a:pt x="1212343" y="290252"/>
                </a:lnTo>
                <a:lnTo>
                  <a:pt x="1205288" y="329701"/>
                </a:lnTo>
                <a:lnTo>
                  <a:pt x="1184124" y="359360"/>
                </a:lnTo>
                <a:lnTo>
                  <a:pt x="1148850" y="379229"/>
                </a:lnTo>
                <a:lnTo>
                  <a:pt x="1099467" y="389307"/>
                </a:lnTo>
                <a:lnTo>
                  <a:pt x="1247195" y="389307"/>
                </a:lnTo>
                <a:lnTo>
                  <a:pt x="1255715" y="380201"/>
                </a:lnTo>
                <a:lnTo>
                  <a:pt x="1270653" y="354033"/>
                </a:lnTo>
                <a:lnTo>
                  <a:pt x="1279615" y="324050"/>
                </a:lnTo>
                <a:lnTo>
                  <a:pt x="1282602" y="290252"/>
                </a:lnTo>
                <a:lnTo>
                  <a:pt x="1279615" y="256742"/>
                </a:lnTo>
                <a:lnTo>
                  <a:pt x="1270653" y="227048"/>
                </a:lnTo>
                <a:lnTo>
                  <a:pt x="1255715" y="201168"/>
                </a:lnTo>
                <a:lnTo>
                  <a:pt x="1248995" y="194077"/>
                </a:lnTo>
                <a:close/>
              </a:path>
              <a:path w="4400550" h="556894">
                <a:moveTo>
                  <a:pt x="1420903" y="137063"/>
                </a:moveTo>
                <a:lnTo>
                  <a:pt x="1352372" y="137063"/>
                </a:lnTo>
                <a:lnTo>
                  <a:pt x="1352372" y="556318"/>
                </a:lnTo>
                <a:lnTo>
                  <a:pt x="1424359" y="556318"/>
                </a:lnTo>
                <a:lnTo>
                  <a:pt x="1424359" y="407160"/>
                </a:lnTo>
                <a:lnTo>
                  <a:pt x="1632692" y="407160"/>
                </a:lnTo>
                <a:lnTo>
                  <a:pt x="1634706" y="405432"/>
                </a:lnTo>
                <a:lnTo>
                  <a:pt x="1647700" y="390603"/>
                </a:lnTo>
                <a:lnTo>
                  <a:pt x="1650061" y="387003"/>
                </a:lnTo>
                <a:lnTo>
                  <a:pt x="1514775" y="387003"/>
                </a:lnTo>
                <a:lnTo>
                  <a:pt x="1502141" y="386284"/>
                </a:lnTo>
                <a:lnTo>
                  <a:pt x="1458301" y="368827"/>
                </a:lnTo>
                <a:lnTo>
                  <a:pt x="1430010" y="330133"/>
                </a:lnTo>
                <a:lnTo>
                  <a:pt x="1423207" y="290828"/>
                </a:lnTo>
                <a:lnTo>
                  <a:pt x="1423963" y="276863"/>
                </a:lnTo>
                <a:lnTo>
                  <a:pt x="1435301" y="240149"/>
                </a:lnTo>
                <a:lnTo>
                  <a:pt x="1468127" y="206747"/>
                </a:lnTo>
                <a:lnTo>
                  <a:pt x="1514775" y="194653"/>
                </a:lnTo>
                <a:lnTo>
                  <a:pt x="1649683" y="194653"/>
                </a:lnTo>
                <a:lnTo>
                  <a:pt x="1647700" y="191630"/>
                </a:lnTo>
                <a:lnTo>
                  <a:pt x="1635211" y="177376"/>
                </a:lnTo>
                <a:lnTo>
                  <a:pt x="1420903" y="177376"/>
                </a:lnTo>
                <a:lnTo>
                  <a:pt x="1420903" y="137063"/>
                </a:lnTo>
                <a:close/>
              </a:path>
              <a:path w="4400550" h="556894">
                <a:moveTo>
                  <a:pt x="1632692" y="407160"/>
                </a:moveTo>
                <a:lnTo>
                  <a:pt x="1424359" y="407160"/>
                </a:lnTo>
                <a:lnTo>
                  <a:pt x="1444119" y="425301"/>
                </a:lnTo>
                <a:lnTo>
                  <a:pt x="1467119" y="438258"/>
                </a:lnTo>
                <a:lnTo>
                  <a:pt x="1493359" y="446033"/>
                </a:lnTo>
                <a:lnTo>
                  <a:pt x="1522838" y="448625"/>
                </a:lnTo>
                <a:lnTo>
                  <a:pt x="1544686" y="447401"/>
                </a:lnTo>
                <a:lnTo>
                  <a:pt x="1584711" y="437611"/>
                </a:lnTo>
                <a:lnTo>
                  <a:pt x="1619769" y="418246"/>
                </a:lnTo>
                <a:lnTo>
                  <a:pt x="1632692" y="407160"/>
                </a:lnTo>
                <a:close/>
              </a:path>
              <a:path w="4400550" h="556894">
                <a:moveTo>
                  <a:pt x="1649683" y="194653"/>
                </a:moveTo>
                <a:lnTo>
                  <a:pt x="1514775" y="194653"/>
                </a:lnTo>
                <a:lnTo>
                  <a:pt x="1533744" y="196309"/>
                </a:lnTo>
                <a:lnTo>
                  <a:pt x="1550913" y="201276"/>
                </a:lnTo>
                <a:lnTo>
                  <a:pt x="1591190" y="235434"/>
                </a:lnTo>
                <a:lnTo>
                  <a:pt x="1605767" y="290828"/>
                </a:lnTo>
                <a:lnTo>
                  <a:pt x="1604147" y="311381"/>
                </a:lnTo>
                <a:lnTo>
                  <a:pt x="1579852" y="360512"/>
                </a:lnTo>
                <a:lnTo>
                  <a:pt x="1533744" y="385348"/>
                </a:lnTo>
                <a:lnTo>
                  <a:pt x="1514775" y="387003"/>
                </a:lnTo>
                <a:lnTo>
                  <a:pt x="1650061" y="387003"/>
                </a:lnTo>
                <a:lnTo>
                  <a:pt x="1673867" y="334885"/>
                </a:lnTo>
                <a:lnTo>
                  <a:pt x="1678906" y="290828"/>
                </a:lnTo>
                <a:lnTo>
                  <a:pt x="1677646" y="268188"/>
                </a:lnTo>
                <a:lnTo>
                  <a:pt x="1673867" y="246916"/>
                </a:lnTo>
                <a:lnTo>
                  <a:pt x="1667568" y="227012"/>
                </a:lnTo>
                <a:lnTo>
                  <a:pt x="1658750" y="208475"/>
                </a:lnTo>
                <a:lnTo>
                  <a:pt x="1649683" y="194653"/>
                </a:lnTo>
                <a:close/>
              </a:path>
              <a:path w="4400550" h="556894">
                <a:moveTo>
                  <a:pt x="1522838" y="133608"/>
                </a:moveTo>
                <a:lnTo>
                  <a:pt x="1478241" y="139763"/>
                </a:lnTo>
                <a:lnTo>
                  <a:pt x="1440772" y="158228"/>
                </a:lnTo>
                <a:lnTo>
                  <a:pt x="1420903" y="177376"/>
                </a:lnTo>
                <a:lnTo>
                  <a:pt x="1635211" y="177376"/>
                </a:lnTo>
                <a:lnTo>
                  <a:pt x="1602888" y="153189"/>
                </a:lnTo>
                <a:lnTo>
                  <a:pt x="1565310" y="138503"/>
                </a:lnTo>
                <a:lnTo>
                  <a:pt x="1522838" y="133608"/>
                </a:lnTo>
                <a:close/>
              </a:path>
              <a:path w="4400550" h="556894">
                <a:moveTo>
                  <a:pt x="1887616" y="133608"/>
                </a:moveTo>
                <a:lnTo>
                  <a:pt x="1843271" y="138647"/>
                </a:lnTo>
                <a:lnTo>
                  <a:pt x="1803534" y="153764"/>
                </a:lnTo>
                <a:lnTo>
                  <a:pt x="1770132" y="177808"/>
                </a:lnTo>
                <a:lnTo>
                  <a:pt x="1744793" y="209627"/>
                </a:lnTo>
                <a:lnTo>
                  <a:pt x="1729243" y="247780"/>
                </a:lnTo>
                <a:lnTo>
                  <a:pt x="1724060" y="290828"/>
                </a:lnTo>
                <a:lnTo>
                  <a:pt x="1725356" y="313000"/>
                </a:lnTo>
                <a:lnTo>
                  <a:pt x="1735722" y="353889"/>
                </a:lnTo>
                <a:lnTo>
                  <a:pt x="1756455" y="389487"/>
                </a:lnTo>
                <a:lnTo>
                  <a:pt x="1785825" y="417418"/>
                </a:lnTo>
                <a:lnTo>
                  <a:pt x="1822827" y="437287"/>
                </a:lnTo>
                <a:lnTo>
                  <a:pt x="1864868" y="447365"/>
                </a:lnTo>
                <a:lnTo>
                  <a:pt x="1887616" y="448625"/>
                </a:lnTo>
                <a:lnTo>
                  <a:pt x="1910615" y="447365"/>
                </a:lnTo>
                <a:lnTo>
                  <a:pt x="1952944" y="437287"/>
                </a:lnTo>
                <a:lnTo>
                  <a:pt x="1989945" y="417418"/>
                </a:lnTo>
                <a:lnTo>
                  <a:pt x="2019028" y="389487"/>
                </a:lnTo>
                <a:lnTo>
                  <a:pt x="2020707" y="387003"/>
                </a:lnTo>
                <a:lnTo>
                  <a:pt x="1887616" y="387003"/>
                </a:lnTo>
                <a:lnTo>
                  <a:pt x="1868611" y="385348"/>
                </a:lnTo>
                <a:lnTo>
                  <a:pt x="1821963" y="360512"/>
                </a:lnTo>
                <a:lnTo>
                  <a:pt x="1798207" y="311381"/>
                </a:lnTo>
                <a:lnTo>
                  <a:pt x="1796624" y="290828"/>
                </a:lnTo>
                <a:lnTo>
                  <a:pt x="1798207" y="270276"/>
                </a:lnTo>
                <a:lnTo>
                  <a:pt x="1821963" y="221145"/>
                </a:lnTo>
                <a:lnTo>
                  <a:pt x="1868611" y="196309"/>
                </a:lnTo>
                <a:lnTo>
                  <a:pt x="1887616" y="194653"/>
                </a:lnTo>
                <a:lnTo>
                  <a:pt x="2020318" y="194653"/>
                </a:lnTo>
                <a:lnTo>
                  <a:pt x="2019028" y="192746"/>
                </a:lnTo>
                <a:lnTo>
                  <a:pt x="1989945" y="164814"/>
                </a:lnTo>
                <a:lnTo>
                  <a:pt x="1952944" y="144946"/>
                </a:lnTo>
                <a:lnTo>
                  <a:pt x="1910615" y="134868"/>
                </a:lnTo>
                <a:lnTo>
                  <a:pt x="1887616" y="133608"/>
                </a:lnTo>
                <a:close/>
              </a:path>
              <a:path w="4400550" h="556894">
                <a:moveTo>
                  <a:pt x="2020318" y="194653"/>
                </a:moveTo>
                <a:lnTo>
                  <a:pt x="1887616" y="194653"/>
                </a:lnTo>
                <a:lnTo>
                  <a:pt x="1906620" y="196309"/>
                </a:lnTo>
                <a:lnTo>
                  <a:pt x="1923897" y="201276"/>
                </a:lnTo>
                <a:lnTo>
                  <a:pt x="1964606" y="235434"/>
                </a:lnTo>
                <a:lnTo>
                  <a:pt x="1979183" y="290828"/>
                </a:lnTo>
                <a:lnTo>
                  <a:pt x="1977564" y="311381"/>
                </a:lnTo>
                <a:lnTo>
                  <a:pt x="1953268" y="360512"/>
                </a:lnTo>
                <a:lnTo>
                  <a:pt x="1906620" y="385348"/>
                </a:lnTo>
                <a:lnTo>
                  <a:pt x="1887616" y="387003"/>
                </a:lnTo>
                <a:lnTo>
                  <a:pt x="2020707" y="387003"/>
                </a:lnTo>
                <a:lnTo>
                  <a:pt x="2039761" y="353889"/>
                </a:lnTo>
                <a:lnTo>
                  <a:pt x="2050415" y="313000"/>
                </a:lnTo>
                <a:lnTo>
                  <a:pt x="2051747" y="290828"/>
                </a:lnTo>
                <a:lnTo>
                  <a:pt x="2050415" y="268692"/>
                </a:lnTo>
                <a:lnTo>
                  <a:pt x="2046420" y="247780"/>
                </a:lnTo>
                <a:lnTo>
                  <a:pt x="2039761" y="228091"/>
                </a:lnTo>
                <a:lnTo>
                  <a:pt x="2030390" y="209555"/>
                </a:lnTo>
                <a:lnTo>
                  <a:pt x="2020318" y="194653"/>
                </a:lnTo>
                <a:close/>
              </a:path>
              <a:path w="4400550" h="556894">
                <a:moveTo>
                  <a:pt x="2273171" y="137063"/>
                </a:moveTo>
                <a:lnTo>
                  <a:pt x="2122861" y="137063"/>
                </a:lnTo>
                <a:lnTo>
                  <a:pt x="2122861" y="444593"/>
                </a:lnTo>
                <a:lnTo>
                  <a:pt x="2279506" y="444593"/>
                </a:lnTo>
                <a:lnTo>
                  <a:pt x="2308157" y="443190"/>
                </a:lnTo>
                <a:lnTo>
                  <a:pt x="2354228" y="431960"/>
                </a:lnTo>
                <a:lnTo>
                  <a:pt x="2385255" y="409715"/>
                </a:lnTo>
                <a:lnTo>
                  <a:pt x="2395902" y="392186"/>
                </a:lnTo>
                <a:lnTo>
                  <a:pt x="2191393" y="392186"/>
                </a:lnTo>
                <a:lnTo>
                  <a:pt x="2191393" y="313288"/>
                </a:lnTo>
                <a:lnTo>
                  <a:pt x="2389379" y="313288"/>
                </a:lnTo>
                <a:lnTo>
                  <a:pt x="2388494" y="311561"/>
                </a:lnTo>
                <a:lnTo>
                  <a:pt x="2370678" y="295579"/>
                </a:lnTo>
                <a:lnTo>
                  <a:pt x="2345734" y="284493"/>
                </a:lnTo>
                <a:lnTo>
                  <a:pt x="2356316" y="279130"/>
                </a:lnTo>
                <a:lnTo>
                  <a:pt x="2365602" y="272831"/>
                </a:lnTo>
                <a:lnTo>
                  <a:pt x="2373593" y="265597"/>
                </a:lnTo>
                <a:lnTo>
                  <a:pt x="2191393" y="265489"/>
                </a:lnTo>
                <a:lnTo>
                  <a:pt x="2191393" y="189470"/>
                </a:lnTo>
                <a:lnTo>
                  <a:pt x="2387534" y="189470"/>
                </a:lnTo>
                <a:lnTo>
                  <a:pt x="2385039" y="182847"/>
                </a:lnTo>
                <a:lnTo>
                  <a:pt x="2343898" y="148725"/>
                </a:lnTo>
                <a:lnTo>
                  <a:pt x="2299842" y="138359"/>
                </a:lnTo>
                <a:lnTo>
                  <a:pt x="2273171" y="137063"/>
                </a:lnTo>
                <a:close/>
              </a:path>
              <a:path w="4400550" h="556894">
                <a:moveTo>
                  <a:pt x="2389379" y="313288"/>
                </a:moveTo>
                <a:lnTo>
                  <a:pt x="2276050" y="313288"/>
                </a:lnTo>
                <a:lnTo>
                  <a:pt x="2289764" y="313936"/>
                </a:lnTo>
                <a:lnTo>
                  <a:pt x="2301534" y="315880"/>
                </a:lnTo>
                <a:lnTo>
                  <a:pt x="2332200" y="344171"/>
                </a:lnTo>
                <a:lnTo>
                  <a:pt x="2333064" y="353601"/>
                </a:lnTo>
                <a:lnTo>
                  <a:pt x="2329357" y="370482"/>
                </a:lnTo>
                <a:lnTo>
                  <a:pt x="2318235" y="382540"/>
                </a:lnTo>
                <a:lnTo>
                  <a:pt x="2299698" y="389775"/>
                </a:lnTo>
                <a:lnTo>
                  <a:pt x="2273747" y="392186"/>
                </a:lnTo>
                <a:lnTo>
                  <a:pt x="2395902" y="392186"/>
                </a:lnTo>
                <a:lnTo>
                  <a:pt x="2400804" y="377753"/>
                </a:lnTo>
                <a:lnTo>
                  <a:pt x="2402748" y="358208"/>
                </a:lnTo>
                <a:lnTo>
                  <a:pt x="2399185" y="332437"/>
                </a:lnTo>
                <a:lnTo>
                  <a:pt x="2389379" y="313288"/>
                </a:lnTo>
                <a:close/>
              </a:path>
              <a:path w="4400550" h="556894">
                <a:moveTo>
                  <a:pt x="2387534" y="189470"/>
                </a:moveTo>
                <a:lnTo>
                  <a:pt x="2266836" y="189470"/>
                </a:lnTo>
                <a:lnTo>
                  <a:pt x="2291275" y="191810"/>
                </a:lnTo>
                <a:lnTo>
                  <a:pt x="2308732" y="198829"/>
                </a:lnTo>
                <a:lnTo>
                  <a:pt x="2319207" y="210526"/>
                </a:lnTo>
                <a:lnTo>
                  <a:pt x="2322698" y="226904"/>
                </a:lnTo>
                <a:lnTo>
                  <a:pt x="2319207" y="243785"/>
                </a:lnTo>
                <a:lnTo>
                  <a:pt x="2308732" y="255842"/>
                </a:lnTo>
                <a:lnTo>
                  <a:pt x="2291275" y="263077"/>
                </a:lnTo>
                <a:lnTo>
                  <a:pt x="2266836" y="265489"/>
                </a:lnTo>
                <a:lnTo>
                  <a:pt x="2373681" y="265489"/>
                </a:lnTo>
                <a:lnTo>
                  <a:pt x="2392166" y="227947"/>
                </a:lnTo>
                <a:lnTo>
                  <a:pt x="2392958" y="216537"/>
                </a:lnTo>
                <a:lnTo>
                  <a:pt x="2390978" y="198613"/>
                </a:lnTo>
                <a:lnTo>
                  <a:pt x="2387534" y="189470"/>
                </a:lnTo>
                <a:close/>
              </a:path>
              <a:path w="4400550" h="556894">
                <a:moveTo>
                  <a:pt x="2551411" y="137063"/>
                </a:moveTo>
                <a:lnTo>
                  <a:pt x="2479423" y="137063"/>
                </a:lnTo>
                <a:lnTo>
                  <a:pt x="2479423" y="444593"/>
                </a:lnTo>
                <a:lnTo>
                  <a:pt x="2551411" y="444593"/>
                </a:lnTo>
                <a:lnTo>
                  <a:pt x="2551411" y="137063"/>
                </a:lnTo>
                <a:close/>
              </a:path>
              <a:path w="4400550" h="556894">
                <a:moveTo>
                  <a:pt x="2515705" y="0"/>
                </a:moveTo>
                <a:lnTo>
                  <a:pt x="2477084" y="19112"/>
                </a:lnTo>
                <a:lnTo>
                  <a:pt x="2469633" y="43192"/>
                </a:lnTo>
                <a:lnTo>
                  <a:pt x="2470461" y="52046"/>
                </a:lnTo>
                <a:lnTo>
                  <a:pt x="2497708" y="83361"/>
                </a:lnTo>
                <a:lnTo>
                  <a:pt x="2515705" y="86384"/>
                </a:lnTo>
                <a:lnTo>
                  <a:pt x="2525315" y="85592"/>
                </a:lnTo>
                <a:lnTo>
                  <a:pt x="2558465" y="59029"/>
                </a:lnTo>
                <a:lnTo>
                  <a:pt x="2561777" y="41464"/>
                </a:lnTo>
                <a:lnTo>
                  <a:pt x="2560949" y="32934"/>
                </a:lnTo>
                <a:lnTo>
                  <a:pt x="2533702" y="3023"/>
                </a:lnTo>
                <a:lnTo>
                  <a:pt x="2515705" y="0"/>
                </a:lnTo>
                <a:close/>
              </a:path>
              <a:path w="4400550" h="556894">
                <a:moveTo>
                  <a:pt x="2883308" y="137063"/>
                </a:moveTo>
                <a:lnTo>
                  <a:pt x="2807866" y="137063"/>
                </a:lnTo>
                <a:lnTo>
                  <a:pt x="2807866" y="444593"/>
                </a:lnTo>
                <a:lnTo>
                  <a:pt x="2873518" y="444593"/>
                </a:lnTo>
                <a:lnTo>
                  <a:pt x="2873518" y="240149"/>
                </a:lnTo>
                <a:lnTo>
                  <a:pt x="2941950" y="240149"/>
                </a:lnTo>
                <a:lnTo>
                  <a:pt x="2883308" y="137063"/>
                </a:lnTo>
                <a:close/>
              </a:path>
              <a:path w="4400550" h="556894">
                <a:moveTo>
                  <a:pt x="3174907" y="240725"/>
                </a:moveTo>
                <a:lnTo>
                  <a:pt x="3110212" y="240725"/>
                </a:lnTo>
                <a:lnTo>
                  <a:pt x="3110212" y="444593"/>
                </a:lnTo>
                <a:lnTo>
                  <a:pt x="3175289" y="444593"/>
                </a:lnTo>
                <a:lnTo>
                  <a:pt x="3174907" y="240725"/>
                </a:lnTo>
                <a:close/>
              </a:path>
              <a:path w="4400550" h="556894">
                <a:moveTo>
                  <a:pt x="2941950" y="240149"/>
                </a:moveTo>
                <a:lnTo>
                  <a:pt x="2873518" y="240149"/>
                </a:lnTo>
                <a:lnTo>
                  <a:pt x="2975452" y="412343"/>
                </a:lnTo>
                <a:lnTo>
                  <a:pt x="3006551" y="412343"/>
                </a:lnTo>
                <a:lnTo>
                  <a:pt x="3056642" y="329414"/>
                </a:lnTo>
                <a:lnTo>
                  <a:pt x="2992729" y="329414"/>
                </a:lnTo>
                <a:lnTo>
                  <a:pt x="2941950" y="240149"/>
                </a:lnTo>
                <a:close/>
              </a:path>
              <a:path w="4400550" h="556894">
                <a:moveTo>
                  <a:pt x="3174713" y="137063"/>
                </a:moveTo>
                <a:lnTo>
                  <a:pt x="3107333" y="137063"/>
                </a:lnTo>
                <a:lnTo>
                  <a:pt x="2992729" y="329414"/>
                </a:lnTo>
                <a:lnTo>
                  <a:pt x="3056642" y="329414"/>
                </a:lnTo>
                <a:lnTo>
                  <a:pt x="3110212" y="240725"/>
                </a:lnTo>
                <a:lnTo>
                  <a:pt x="3174907" y="240725"/>
                </a:lnTo>
                <a:lnTo>
                  <a:pt x="3174713" y="137063"/>
                </a:lnTo>
                <a:close/>
              </a:path>
              <a:path w="4400550" h="556894">
                <a:moveTo>
                  <a:pt x="3343834" y="137063"/>
                </a:moveTo>
                <a:lnTo>
                  <a:pt x="3271846" y="137063"/>
                </a:lnTo>
                <a:lnTo>
                  <a:pt x="3271846" y="444593"/>
                </a:lnTo>
                <a:lnTo>
                  <a:pt x="3343834" y="444593"/>
                </a:lnTo>
                <a:lnTo>
                  <a:pt x="3343834" y="137063"/>
                </a:lnTo>
                <a:close/>
              </a:path>
              <a:path w="4400550" h="556894">
                <a:moveTo>
                  <a:pt x="3308128" y="0"/>
                </a:moveTo>
                <a:lnTo>
                  <a:pt x="3269507" y="19112"/>
                </a:lnTo>
                <a:lnTo>
                  <a:pt x="3262056" y="43192"/>
                </a:lnTo>
                <a:lnTo>
                  <a:pt x="3262884" y="52046"/>
                </a:lnTo>
                <a:lnTo>
                  <a:pt x="3290131" y="83361"/>
                </a:lnTo>
                <a:lnTo>
                  <a:pt x="3308128" y="86384"/>
                </a:lnTo>
                <a:lnTo>
                  <a:pt x="3317738" y="85592"/>
                </a:lnTo>
                <a:lnTo>
                  <a:pt x="3350889" y="59029"/>
                </a:lnTo>
                <a:lnTo>
                  <a:pt x="3354200" y="41464"/>
                </a:lnTo>
                <a:lnTo>
                  <a:pt x="3353372" y="32934"/>
                </a:lnTo>
                <a:lnTo>
                  <a:pt x="3326125" y="3023"/>
                </a:lnTo>
                <a:lnTo>
                  <a:pt x="3308128" y="0"/>
                </a:lnTo>
                <a:close/>
              </a:path>
              <a:path w="4400550" h="556894">
                <a:moveTo>
                  <a:pt x="3577041" y="198109"/>
                </a:moveTo>
                <a:lnTo>
                  <a:pt x="3505054" y="198109"/>
                </a:lnTo>
                <a:lnTo>
                  <a:pt x="3505054" y="444593"/>
                </a:lnTo>
                <a:lnTo>
                  <a:pt x="3577041" y="444593"/>
                </a:lnTo>
                <a:lnTo>
                  <a:pt x="3577041" y="198109"/>
                </a:lnTo>
                <a:close/>
              </a:path>
              <a:path w="4400550" h="556894">
                <a:moveTo>
                  <a:pt x="3684734" y="137063"/>
                </a:moveTo>
                <a:lnTo>
                  <a:pt x="3396785" y="137063"/>
                </a:lnTo>
                <a:lnTo>
                  <a:pt x="3396785" y="198109"/>
                </a:lnTo>
                <a:lnTo>
                  <a:pt x="3684734" y="198109"/>
                </a:lnTo>
                <a:lnTo>
                  <a:pt x="3684734" y="137063"/>
                </a:lnTo>
                <a:close/>
              </a:path>
              <a:path w="4400550" h="556894">
                <a:moveTo>
                  <a:pt x="3808939" y="137063"/>
                </a:moveTo>
                <a:lnTo>
                  <a:pt x="3736952" y="137063"/>
                </a:lnTo>
                <a:lnTo>
                  <a:pt x="3736952" y="444593"/>
                </a:lnTo>
                <a:lnTo>
                  <a:pt x="3808939" y="444593"/>
                </a:lnTo>
                <a:lnTo>
                  <a:pt x="3808939" y="321351"/>
                </a:lnTo>
                <a:lnTo>
                  <a:pt x="3950080" y="321351"/>
                </a:lnTo>
                <a:lnTo>
                  <a:pt x="3922968" y="285069"/>
                </a:lnTo>
                <a:lnTo>
                  <a:pt x="3940791" y="261457"/>
                </a:lnTo>
                <a:lnTo>
                  <a:pt x="3808939" y="261457"/>
                </a:lnTo>
                <a:lnTo>
                  <a:pt x="3808939" y="137063"/>
                </a:lnTo>
                <a:close/>
              </a:path>
              <a:path w="4400550" h="556894">
                <a:moveTo>
                  <a:pt x="3950080" y="321351"/>
                </a:moveTo>
                <a:lnTo>
                  <a:pt x="3864802" y="321351"/>
                </a:lnTo>
                <a:lnTo>
                  <a:pt x="3957521" y="444593"/>
                </a:lnTo>
                <a:lnTo>
                  <a:pt x="4042178" y="444593"/>
                </a:lnTo>
                <a:lnTo>
                  <a:pt x="3950080" y="321351"/>
                </a:lnTo>
                <a:close/>
              </a:path>
              <a:path w="4400550" h="556894">
                <a:moveTo>
                  <a:pt x="4034692" y="137063"/>
                </a:moveTo>
                <a:lnTo>
                  <a:pt x="3957521" y="137063"/>
                </a:lnTo>
                <a:lnTo>
                  <a:pt x="3866529" y="261457"/>
                </a:lnTo>
                <a:lnTo>
                  <a:pt x="3940791" y="261457"/>
                </a:lnTo>
                <a:lnTo>
                  <a:pt x="4034692" y="137063"/>
                </a:lnTo>
                <a:close/>
              </a:path>
              <a:path w="4400550" h="556894">
                <a:moveTo>
                  <a:pt x="4164939" y="137063"/>
                </a:moveTo>
                <a:lnTo>
                  <a:pt x="4092952" y="137063"/>
                </a:lnTo>
                <a:lnTo>
                  <a:pt x="4092952" y="444593"/>
                </a:lnTo>
                <a:lnTo>
                  <a:pt x="4159180" y="444593"/>
                </a:lnTo>
                <a:lnTo>
                  <a:pt x="4246724" y="339780"/>
                </a:lnTo>
                <a:lnTo>
                  <a:pt x="4164939" y="339780"/>
                </a:lnTo>
                <a:lnTo>
                  <a:pt x="4164939" y="137063"/>
                </a:lnTo>
                <a:close/>
              </a:path>
              <a:path w="4400550" h="556894">
                <a:moveTo>
                  <a:pt x="4400482" y="241877"/>
                </a:moveTo>
                <a:lnTo>
                  <a:pt x="4328494" y="241877"/>
                </a:lnTo>
                <a:lnTo>
                  <a:pt x="4328494" y="444593"/>
                </a:lnTo>
                <a:lnTo>
                  <a:pt x="4400482" y="444593"/>
                </a:lnTo>
                <a:lnTo>
                  <a:pt x="4400482" y="241877"/>
                </a:lnTo>
                <a:close/>
              </a:path>
              <a:path w="4400550" h="556894">
                <a:moveTo>
                  <a:pt x="4400482" y="137063"/>
                </a:moveTo>
                <a:lnTo>
                  <a:pt x="4334829" y="137063"/>
                </a:lnTo>
                <a:lnTo>
                  <a:pt x="4164939" y="339780"/>
                </a:lnTo>
                <a:lnTo>
                  <a:pt x="4246724" y="339780"/>
                </a:lnTo>
                <a:lnTo>
                  <a:pt x="4328494" y="241877"/>
                </a:lnTo>
                <a:lnTo>
                  <a:pt x="4400482" y="241877"/>
                </a:lnTo>
                <a:lnTo>
                  <a:pt x="4400482" y="137063"/>
                </a:lnTo>
                <a:close/>
              </a:path>
            </a:pathLst>
          </a:custGeom>
          <a:solidFill>
            <a:srgbClr val="144D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9292" y="1587386"/>
            <a:ext cx="8613996" cy="855638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0890885" cy="11308715"/>
            <a:chOff x="0" y="0"/>
            <a:chExt cx="10890885" cy="113087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052049" cy="113085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1726" y="0"/>
              <a:ext cx="3959225" cy="1908810"/>
            </a:xfrm>
            <a:custGeom>
              <a:avLst/>
              <a:gdLst/>
              <a:ahLst/>
              <a:cxnLst/>
              <a:rect l="l" t="t" r="r" b="b"/>
              <a:pathLst>
                <a:path w="3959225" h="1908810">
                  <a:moveTo>
                    <a:pt x="3898581" y="0"/>
                  </a:moveTo>
                  <a:lnTo>
                    <a:pt x="0" y="0"/>
                  </a:lnTo>
                  <a:lnTo>
                    <a:pt x="19202" y="49233"/>
                  </a:lnTo>
                  <a:lnTo>
                    <a:pt x="41071" y="98021"/>
                  </a:lnTo>
                  <a:lnTo>
                    <a:pt x="65011" y="145914"/>
                  </a:lnTo>
                  <a:lnTo>
                    <a:pt x="90422" y="192465"/>
                  </a:lnTo>
                  <a:lnTo>
                    <a:pt x="116709" y="237224"/>
                  </a:lnTo>
                  <a:lnTo>
                    <a:pt x="143274" y="279742"/>
                  </a:lnTo>
                  <a:lnTo>
                    <a:pt x="169520" y="319572"/>
                  </a:lnTo>
                  <a:lnTo>
                    <a:pt x="194849" y="356264"/>
                  </a:lnTo>
                  <a:lnTo>
                    <a:pt x="223490" y="395577"/>
                  </a:lnTo>
                  <a:lnTo>
                    <a:pt x="253233" y="434102"/>
                  </a:lnTo>
                  <a:lnTo>
                    <a:pt x="284048" y="471813"/>
                  </a:lnTo>
                  <a:lnTo>
                    <a:pt x="315907" y="508681"/>
                  </a:lnTo>
                  <a:lnTo>
                    <a:pt x="348780" y="544679"/>
                  </a:lnTo>
                  <a:lnTo>
                    <a:pt x="382638" y="579780"/>
                  </a:lnTo>
                  <a:lnTo>
                    <a:pt x="417453" y="613954"/>
                  </a:lnTo>
                  <a:lnTo>
                    <a:pt x="453194" y="647176"/>
                  </a:lnTo>
                  <a:lnTo>
                    <a:pt x="489832" y="679417"/>
                  </a:lnTo>
                  <a:lnTo>
                    <a:pt x="527340" y="710649"/>
                  </a:lnTo>
                  <a:lnTo>
                    <a:pt x="565686" y="740845"/>
                  </a:lnTo>
                  <a:lnTo>
                    <a:pt x="604843" y="769978"/>
                  </a:lnTo>
                  <a:lnTo>
                    <a:pt x="644780" y="798019"/>
                  </a:lnTo>
                  <a:lnTo>
                    <a:pt x="685470" y="824940"/>
                  </a:lnTo>
                  <a:lnTo>
                    <a:pt x="726882" y="850715"/>
                  </a:lnTo>
                  <a:lnTo>
                    <a:pt x="768987" y="875316"/>
                  </a:lnTo>
                  <a:lnTo>
                    <a:pt x="811757" y="898715"/>
                  </a:lnTo>
                  <a:lnTo>
                    <a:pt x="855162" y="920883"/>
                  </a:lnTo>
                  <a:lnTo>
                    <a:pt x="899173" y="941795"/>
                  </a:lnTo>
                  <a:lnTo>
                    <a:pt x="943761" y="961421"/>
                  </a:lnTo>
                  <a:lnTo>
                    <a:pt x="988896" y="979735"/>
                  </a:lnTo>
                  <a:lnTo>
                    <a:pt x="1034550" y="996708"/>
                  </a:lnTo>
                  <a:lnTo>
                    <a:pt x="1080693" y="1012313"/>
                  </a:lnTo>
                  <a:lnTo>
                    <a:pt x="1127296" y="1026523"/>
                  </a:lnTo>
                  <a:lnTo>
                    <a:pt x="1174330" y="1039309"/>
                  </a:lnTo>
                  <a:lnTo>
                    <a:pt x="1221765" y="1050644"/>
                  </a:lnTo>
                  <a:lnTo>
                    <a:pt x="1269574" y="1060500"/>
                  </a:lnTo>
                  <a:lnTo>
                    <a:pt x="1321168" y="1069492"/>
                  </a:lnTo>
                  <a:lnTo>
                    <a:pt x="1373057" y="1077355"/>
                  </a:lnTo>
                  <a:lnTo>
                    <a:pt x="1425126" y="1084495"/>
                  </a:lnTo>
                  <a:lnTo>
                    <a:pt x="1529350" y="1098233"/>
                  </a:lnTo>
                  <a:lnTo>
                    <a:pt x="1581276" y="1105640"/>
                  </a:lnTo>
                  <a:lnTo>
                    <a:pt x="1632926" y="1113948"/>
                  </a:lnTo>
                  <a:lnTo>
                    <a:pt x="1684186" y="1123562"/>
                  </a:lnTo>
                  <a:lnTo>
                    <a:pt x="1734941" y="1134887"/>
                  </a:lnTo>
                  <a:lnTo>
                    <a:pt x="1785079" y="1148329"/>
                  </a:lnTo>
                  <a:lnTo>
                    <a:pt x="1834484" y="1164294"/>
                  </a:lnTo>
                  <a:lnTo>
                    <a:pt x="1883043" y="1183187"/>
                  </a:lnTo>
                  <a:lnTo>
                    <a:pt x="1926944" y="1203482"/>
                  </a:lnTo>
                  <a:lnTo>
                    <a:pt x="1969376" y="1226089"/>
                  </a:lnTo>
                  <a:lnTo>
                    <a:pt x="2010486" y="1250786"/>
                  </a:lnTo>
                  <a:lnTo>
                    <a:pt x="2050416" y="1277353"/>
                  </a:lnTo>
                  <a:lnTo>
                    <a:pt x="2089311" y="1305569"/>
                  </a:lnTo>
                  <a:lnTo>
                    <a:pt x="2127315" y="1335213"/>
                  </a:lnTo>
                  <a:lnTo>
                    <a:pt x="2164573" y="1366065"/>
                  </a:lnTo>
                  <a:lnTo>
                    <a:pt x="2201228" y="1397904"/>
                  </a:lnTo>
                  <a:lnTo>
                    <a:pt x="2237427" y="1430508"/>
                  </a:lnTo>
                  <a:lnTo>
                    <a:pt x="2273311" y="1463657"/>
                  </a:lnTo>
                  <a:lnTo>
                    <a:pt x="2380527" y="1564165"/>
                  </a:lnTo>
                  <a:lnTo>
                    <a:pt x="2416601" y="1597286"/>
                  </a:lnTo>
                  <a:lnTo>
                    <a:pt x="2453084" y="1629847"/>
                  </a:lnTo>
                  <a:lnTo>
                    <a:pt x="2490118" y="1661628"/>
                  </a:lnTo>
                  <a:lnTo>
                    <a:pt x="2527850" y="1692408"/>
                  </a:lnTo>
                  <a:lnTo>
                    <a:pt x="2566422" y="1721966"/>
                  </a:lnTo>
                  <a:lnTo>
                    <a:pt x="2605980" y="1750082"/>
                  </a:lnTo>
                  <a:lnTo>
                    <a:pt x="2646668" y="1776534"/>
                  </a:lnTo>
                  <a:lnTo>
                    <a:pt x="2686997" y="1799919"/>
                  </a:lnTo>
                  <a:lnTo>
                    <a:pt x="2728592" y="1821005"/>
                  </a:lnTo>
                  <a:lnTo>
                    <a:pt x="2771318" y="1839798"/>
                  </a:lnTo>
                  <a:lnTo>
                    <a:pt x="2815043" y="1856304"/>
                  </a:lnTo>
                  <a:lnTo>
                    <a:pt x="2859630" y="1870532"/>
                  </a:lnTo>
                  <a:lnTo>
                    <a:pt x="2904946" y="1882488"/>
                  </a:lnTo>
                  <a:lnTo>
                    <a:pt x="2950856" y="1892178"/>
                  </a:lnTo>
                  <a:lnTo>
                    <a:pt x="2997226" y="1899609"/>
                  </a:lnTo>
                  <a:lnTo>
                    <a:pt x="3043922" y="1904789"/>
                  </a:lnTo>
                  <a:lnTo>
                    <a:pt x="3090809" y="1907725"/>
                  </a:lnTo>
                  <a:lnTo>
                    <a:pt x="3137753" y="1908422"/>
                  </a:lnTo>
                  <a:lnTo>
                    <a:pt x="3184619" y="1906889"/>
                  </a:lnTo>
                  <a:lnTo>
                    <a:pt x="3231274" y="1903131"/>
                  </a:lnTo>
                  <a:lnTo>
                    <a:pt x="3277582" y="1897156"/>
                  </a:lnTo>
                  <a:lnTo>
                    <a:pt x="3323410" y="1888970"/>
                  </a:lnTo>
                  <a:lnTo>
                    <a:pt x="3368622" y="1878582"/>
                  </a:lnTo>
                  <a:lnTo>
                    <a:pt x="3413085" y="1865996"/>
                  </a:lnTo>
                  <a:lnTo>
                    <a:pt x="3456665" y="1851221"/>
                  </a:lnTo>
                  <a:lnTo>
                    <a:pt x="3499226" y="1834262"/>
                  </a:lnTo>
                  <a:lnTo>
                    <a:pt x="3540635" y="1815128"/>
                  </a:lnTo>
                  <a:lnTo>
                    <a:pt x="3580757" y="1793824"/>
                  </a:lnTo>
                  <a:lnTo>
                    <a:pt x="3619458" y="1770358"/>
                  </a:lnTo>
                  <a:lnTo>
                    <a:pt x="3656603" y="1744737"/>
                  </a:lnTo>
                  <a:lnTo>
                    <a:pt x="3692058" y="1716967"/>
                  </a:lnTo>
                  <a:lnTo>
                    <a:pt x="3725689" y="1687055"/>
                  </a:lnTo>
                  <a:lnTo>
                    <a:pt x="3757361" y="1655009"/>
                  </a:lnTo>
                  <a:lnTo>
                    <a:pt x="3786940" y="1620834"/>
                  </a:lnTo>
                  <a:lnTo>
                    <a:pt x="3814291" y="1584539"/>
                  </a:lnTo>
                  <a:lnTo>
                    <a:pt x="3839281" y="1546129"/>
                  </a:lnTo>
                  <a:lnTo>
                    <a:pt x="3861775" y="1505612"/>
                  </a:lnTo>
                  <a:lnTo>
                    <a:pt x="3883341" y="1459523"/>
                  </a:lnTo>
                  <a:lnTo>
                    <a:pt x="3901666" y="1412411"/>
                  </a:lnTo>
                  <a:lnTo>
                    <a:pt x="3916974" y="1364376"/>
                  </a:lnTo>
                  <a:lnTo>
                    <a:pt x="3929491" y="1315519"/>
                  </a:lnTo>
                  <a:lnTo>
                    <a:pt x="3939444" y="1265941"/>
                  </a:lnTo>
                  <a:lnTo>
                    <a:pt x="3947059" y="1215744"/>
                  </a:lnTo>
                  <a:lnTo>
                    <a:pt x="3952561" y="1165030"/>
                  </a:lnTo>
                  <a:lnTo>
                    <a:pt x="3956177" y="1113898"/>
                  </a:lnTo>
                  <a:lnTo>
                    <a:pt x="3958132" y="1062451"/>
                  </a:lnTo>
                  <a:lnTo>
                    <a:pt x="3958653" y="1010789"/>
                  </a:lnTo>
                  <a:lnTo>
                    <a:pt x="3957966" y="959014"/>
                  </a:lnTo>
                  <a:lnTo>
                    <a:pt x="3956297" y="907227"/>
                  </a:lnTo>
                  <a:lnTo>
                    <a:pt x="3953871" y="855529"/>
                  </a:lnTo>
                  <a:lnTo>
                    <a:pt x="3950916" y="804021"/>
                  </a:lnTo>
                  <a:lnTo>
                    <a:pt x="3898581" y="0"/>
                  </a:lnTo>
                  <a:close/>
                </a:path>
              </a:pathLst>
            </a:custGeom>
            <a:solidFill>
              <a:srgbClr val="FF6B47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7262" y="864811"/>
            <a:ext cx="7597286" cy="1254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7451" y="2409350"/>
            <a:ext cx="7437695" cy="83064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83877" y="937133"/>
            <a:ext cx="8617985" cy="7596638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55086" y="8539956"/>
          <a:ext cx="379984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/>
                <a:gridCol w="354330"/>
                <a:gridCol w="354330"/>
                <a:gridCol w="354329"/>
                <a:gridCol w="354330"/>
                <a:gridCol w="354330"/>
                <a:gridCol w="354330"/>
                <a:gridCol w="354330"/>
                <a:gridCol w="354330"/>
                <a:gridCol w="354330"/>
                <a:gridCol w="285750"/>
              </a:tblGrid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4004" y="1496812"/>
            <a:ext cx="4317822" cy="5246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8036" y="2385267"/>
            <a:ext cx="8501194" cy="793651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931726" y="0"/>
            <a:ext cx="3959225" cy="1908810"/>
          </a:xfrm>
          <a:custGeom>
            <a:avLst/>
            <a:gdLst/>
            <a:ahLst/>
            <a:cxnLst/>
            <a:rect l="l" t="t" r="r" b="b"/>
            <a:pathLst>
              <a:path w="3959225" h="1908810">
                <a:moveTo>
                  <a:pt x="3898581" y="0"/>
                </a:moveTo>
                <a:lnTo>
                  <a:pt x="0" y="0"/>
                </a:lnTo>
                <a:lnTo>
                  <a:pt x="19202" y="49233"/>
                </a:lnTo>
                <a:lnTo>
                  <a:pt x="41071" y="98021"/>
                </a:lnTo>
                <a:lnTo>
                  <a:pt x="65011" y="145914"/>
                </a:lnTo>
                <a:lnTo>
                  <a:pt x="90422" y="192465"/>
                </a:lnTo>
                <a:lnTo>
                  <a:pt x="116709" y="237224"/>
                </a:lnTo>
                <a:lnTo>
                  <a:pt x="143274" y="279742"/>
                </a:lnTo>
                <a:lnTo>
                  <a:pt x="169520" y="319572"/>
                </a:lnTo>
                <a:lnTo>
                  <a:pt x="194849" y="356264"/>
                </a:lnTo>
                <a:lnTo>
                  <a:pt x="223490" y="395577"/>
                </a:lnTo>
                <a:lnTo>
                  <a:pt x="253233" y="434102"/>
                </a:lnTo>
                <a:lnTo>
                  <a:pt x="284048" y="471813"/>
                </a:lnTo>
                <a:lnTo>
                  <a:pt x="315907" y="508681"/>
                </a:lnTo>
                <a:lnTo>
                  <a:pt x="348780" y="544679"/>
                </a:lnTo>
                <a:lnTo>
                  <a:pt x="382638" y="579780"/>
                </a:lnTo>
                <a:lnTo>
                  <a:pt x="417453" y="613954"/>
                </a:lnTo>
                <a:lnTo>
                  <a:pt x="453194" y="647176"/>
                </a:lnTo>
                <a:lnTo>
                  <a:pt x="489832" y="679417"/>
                </a:lnTo>
                <a:lnTo>
                  <a:pt x="527340" y="710649"/>
                </a:lnTo>
                <a:lnTo>
                  <a:pt x="565686" y="740845"/>
                </a:lnTo>
                <a:lnTo>
                  <a:pt x="604843" y="769978"/>
                </a:lnTo>
                <a:lnTo>
                  <a:pt x="644780" y="798019"/>
                </a:lnTo>
                <a:lnTo>
                  <a:pt x="685470" y="824940"/>
                </a:lnTo>
                <a:lnTo>
                  <a:pt x="726882" y="850715"/>
                </a:lnTo>
                <a:lnTo>
                  <a:pt x="768987" y="875316"/>
                </a:lnTo>
                <a:lnTo>
                  <a:pt x="811757" y="898715"/>
                </a:lnTo>
                <a:lnTo>
                  <a:pt x="855162" y="920883"/>
                </a:lnTo>
                <a:lnTo>
                  <a:pt x="899173" y="941795"/>
                </a:lnTo>
                <a:lnTo>
                  <a:pt x="943761" y="961421"/>
                </a:lnTo>
                <a:lnTo>
                  <a:pt x="988896" y="979735"/>
                </a:lnTo>
                <a:lnTo>
                  <a:pt x="1034550" y="996708"/>
                </a:lnTo>
                <a:lnTo>
                  <a:pt x="1080693" y="1012313"/>
                </a:lnTo>
                <a:lnTo>
                  <a:pt x="1127296" y="1026523"/>
                </a:lnTo>
                <a:lnTo>
                  <a:pt x="1174330" y="1039309"/>
                </a:lnTo>
                <a:lnTo>
                  <a:pt x="1221765" y="1050644"/>
                </a:lnTo>
                <a:lnTo>
                  <a:pt x="1269574" y="1060500"/>
                </a:lnTo>
                <a:lnTo>
                  <a:pt x="1321168" y="1069492"/>
                </a:lnTo>
                <a:lnTo>
                  <a:pt x="1373057" y="1077355"/>
                </a:lnTo>
                <a:lnTo>
                  <a:pt x="1425126" y="1084495"/>
                </a:lnTo>
                <a:lnTo>
                  <a:pt x="1529350" y="1098233"/>
                </a:lnTo>
                <a:lnTo>
                  <a:pt x="1581276" y="1105640"/>
                </a:lnTo>
                <a:lnTo>
                  <a:pt x="1632926" y="1113948"/>
                </a:lnTo>
                <a:lnTo>
                  <a:pt x="1684186" y="1123562"/>
                </a:lnTo>
                <a:lnTo>
                  <a:pt x="1734941" y="1134887"/>
                </a:lnTo>
                <a:lnTo>
                  <a:pt x="1785079" y="1148329"/>
                </a:lnTo>
                <a:lnTo>
                  <a:pt x="1834484" y="1164294"/>
                </a:lnTo>
                <a:lnTo>
                  <a:pt x="1883043" y="1183187"/>
                </a:lnTo>
                <a:lnTo>
                  <a:pt x="1926944" y="1203482"/>
                </a:lnTo>
                <a:lnTo>
                  <a:pt x="1969376" y="1226089"/>
                </a:lnTo>
                <a:lnTo>
                  <a:pt x="2010486" y="1250786"/>
                </a:lnTo>
                <a:lnTo>
                  <a:pt x="2050416" y="1277353"/>
                </a:lnTo>
                <a:lnTo>
                  <a:pt x="2089311" y="1305569"/>
                </a:lnTo>
                <a:lnTo>
                  <a:pt x="2127315" y="1335213"/>
                </a:lnTo>
                <a:lnTo>
                  <a:pt x="2164573" y="1366065"/>
                </a:lnTo>
                <a:lnTo>
                  <a:pt x="2201228" y="1397904"/>
                </a:lnTo>
                <a:lnTo>
                  <a:pt x="2237427" y="1430508"/>
                </a:lnTo>
                <a:lnTo>
                  <a:pt x="2273311" y="1463657"/>
                </a:lnTo>
                <a:lnTo>
                  <a:pt x="2380527" y="1564165"/>
                </a:lnTo>
                <a:lnTo>
                  <a:pt x="2416601" y="1597286"/>
                </a:lnTo>
                <a:lnTo>
                  <a:pt x="2453084" y="1629847"/>
                </a:lnTo>
                <a:lnTo>
                  <a:pt x="2490118" y="1661628"/>
                </a:lnTo>
                <a:lnTo>
                  <a:pt x="2527850" y="1692408"/>
                </a:lnTo>
                <a:lnTo>
                  <a:pt x="2566422" y="1721966"/>
                </a:lnTo>
                <a:lnTo>
                  <a:pt x="2605980" y="1750082"/>
                </a:lnTo>
                <a:lnTo>
                  <a:pt x="2646668" y="1776534"/>
                </a:lnTo>
                <a:lnTo>
                  <a:pt x="2686997" y="1799919"/>
                </a:lnTo>
                <a:lnTo>
                  <a:pt x="2728592" y="1821005"/>
                </a:lnTo>
                <a:lnTo>
                  <a:pt x="2771318" y="1839798"/>
                </a:lnTo>
                <a:lnTo>
                  <a:pt x="2815043" y="1856304"/>
                </a:lnTo>
                <a:lnTo>
                  <a:pt x="2859630" y="1870532"/>
                </a:lnTo>
                <a:lnTo>
                  <a:pt x="2904946" y="1882488"/>
                </a:lnTo>
                <a:lnTo>
                  <a:pt x="2950856" y="1892178"/>
                </a:lnTo>
                <a:lnTo>
                  <a:pt x="2997226" y="1899609"/>
                </a:lnTo>
                <a:lnTo>
                  <a:pt x="3043922" y="1904789"/>
                </a:lnTo>
                <a:lnTo>
                  <a:pt x="3090809" y="1907725"/>
                </a:lnTo>
                <a:lnTo>
                  <a:pt x="3137753" y="1908422"/>
                </a:lnTo>
                <a:lnTo>
                  <a:pt x="3184619" y="1906889"/>
                </a:lnTo>
                <a:lnTo>
                  <a:pt x="3231274" y="1903131"/>
                </a:lnTo>
                <a:lnTo>
                  <a:pt x="3277582" y="1897156"/>
                </a:lnTo>
                <a:lnTo>
                  <a:pt x="3323410" y="1888970"/>
                </a:lnTo>
                <a:lnTo>
                  <a:pt x="3368622" y="1878582"/>
                </a:lnTo>
                <a:lnTo>
                  <a:pt x="3413085" y="1865996"/>
                </a:lnTo>
                <a:lnTo>
                  <a:pt x="3456665" y="1851221"/>
                </a:lnTo>
                <a:lnTo>
                  <a:pt x="3499226" y="1834262"/>
                </a:lnTo>
                <a:lnTo>
                  <a:pt x="3540635" y="1815128"/>
                </a:lnTo>
                <a:lnTo>
                  <a:pt x="3580757" y="1793824"/>
                </a:lnTo>
                <a:lnTo>
                  <a:pt x="3619458" y="1770358"/>
                </a:lnTo>
                <a:lnTo>
                  <a:pt x="3656603" y="1744737"/>
                </a:lnTo>
                <a:lnTo>
                  <a:pt x="3692058" y="1716967"/>
                </a:lnTo>
                <a:lnTo>
                  <a:pt x="3725689" y="1687055"/>
                </a:lnTo>
                <a:lnTo>
                  <a:pt x="3757361" y="1655009"/>
                </a:lnTo>
                <a:lnTo>
                  <a:pt x="3786940" y="1620834"/>
                </a:lnTo>
                <a:lnTo>
                  <a:pt x="3814291" y="1584539"/>
                </a:lnTo>
                <a:lnTo>
                  <a:pt x="3839281" y="1546129"/>
                </a:lnTo>
                <a:lnTo>
                  <a:pt x="3861775" y="1505612"/>
                </a:lnTo>
                <a:lnTo>
                  <a:pt x="3883341" y="1459523"/>
                </a:lnTo>
                <a:lnTo>
                  <a:pt x="3901666" y="1412411"/>
                </a:lnTo>
                <a:lnTo>
                  <a:pt x="3916974" y="1364376"/>
                </a:lnTo>
                <a:lnTo>
                  <a:pt x="3929491" y="1315519"/>
                </a:lnTo>
                <a:lnTo>
                  <a:pt x="3939444" y="1265941"/>
                </a:lnTo>
                <a:lnTo>
                  <a:pt x="3947059" y="1215744"/>
                </a:lnTo>
                <a:lnTo>
                  <a:pt x="3952561" y="1165030"/>
                </a:lnTo>
                <a:lnTo>
                  <a:pt x="3956177" y="1113898"/>
                </a:lnTo>
                <a:lnTo>
                  <a:pt x="3958132" y="1062451"/>
                </a:lnTo>
                <a:lnTo>
                  <a:pt x="3958653" y="1010789"/>
                </a:lnTo>
                <a:lnTo>
                  <a:pt x="3957966" y="959014"/>
                </a:lnTo>
                <a:lnTo>
                  <a:pt x="3956297" y="907227"/>
                </a:lnTo>
                <a:lnTo>
                  <a:pt x="3953871" y="855529"/>
                </a:lnTo>
                <a:lnTo>
                  <a:pt x="3950916" y="804021"/>
                </a:lnTo>
                <a:lnTo>
                  <a:pt x="3898581" y="0"/>
                </a:lnTo>
                <a:close/>
              </a:path>
            </a:pathLst>
          </a:custGeom>
          <a:solidFill>
            <a:srgbClr val="FF6B4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0410" y="3141265"/>
            <a:ext cx="6282530" cy="50260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6320" y="104122"/>
            <a:ext cx="8207074" cy="4890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6718" y="1395559"/>
            <a:ext cx="2268045" cy="2198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4385" y="1720157"/>
            <a:ext cx="4790698" cy="2829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1453" y="1070962"/>
            <a:ext cx="4052945" cy="2829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10182" y="864476"/>
            <a:ext cx="3535002" cy="5731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93471" y="2278045"/>
            <a:ext cx="6664718" cy="5714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10476" y="2922842"/>
            <a:ext cx="5667209" cy="57581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2910182" y="3565964"/>
            <a:ext cx="6518275" cy="1168400"/>
            <a:chOff x="12910182" y="3565964"/>
            <a:chExt cx="6518275" cy="1168400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10182" y="3565964"/>
              <a:ext cx="6517733" cy="5696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10182" y="4162805"/>
              <a:ext cx="6443878" cy="57141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902853" y="4812000"/>
            <a:ext cx="6766052" cy="5714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910182" y="5461194"/>
            <a:ext cx="6738994" cy="57317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892592" y="6110389"/>
            <a:ext cx="6289171" cy="56965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910182" y="6759585"/>
            <a:ext cx="5795741" cy="5714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910182" y="7461133"/>
            <a:ext cx="6474500" cy="11577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910182" y="8755126"/>
            <a:ext cx="6485216" cy="57405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910182" y="9425262"/>
            <a:ext cx="6280034" cy="57581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899921" y="10152151"/>
            <a:ext cx="6408543" cy="27823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898455" y="10686167"/>
            <a:ext cx="6195890" cy="56965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910182" y="1509273"/>
            <a:ext cx="6668479" cy="575814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618026" y="1111967"/>
            <a:ext cx="724535" cy="327025"/>
          </a:xfrm>
          <a:custGeom>
            <a:avLst/>
            <a:gdLst/>
            <a:ahLst/>
            <a:cxnLst/>
            <a:rect l="l" t="t" r="r" b="b"/>
            <a:pathLst>
              <a:path w="724535" h="327025">
                <a:moveTo>
                  <a:pt x="579646" y="0"/>
                </a:moveTo>
                <a:lnTo>
                  <a:pt x="570198" y="3102"/>
                </a:lnTo>
                <a:lnTo>
                  <a:pt x="562370" y="18584"/>
                </a:lnTo>
                <a:lnTo>
                  <a:pt x="565472" y="28033"/>
                </a:lnTo>
                <a:lnTo>
                  <a:pt x="685345" y="88643"/>
                </a:lnTo>
                <a:lnTo>
                  <a:pt x="624735" y="208516"/>
                </a:lnTo>
                <a:lnTo>
                  <a:pt x="627838" y="217964"/>
                </a:lnTo>
                <a:lnTo>
                  <a:pt x="643320" y="225793"/>
                </a:lnTo>
                <a:lnTo>
                  <a:pt x="652768" y="222690"/>
                </a:lnTo>
                <a:lnTo>
                  <a:pt x="717530" y="94606"/>
                </a:lnTo>
                <a:lnTo>
                  <a:pt x="711349" y="96636"/>
                </a:lnTo>
                <a:lnTo>
                  <a:pt x="701549" y="66791"/>
                </a:lnTo>
                <a:lnTo>
                  <a:pt x="707730" y="64761"/>
                </a:lnTo>
                <a:lnTo>
                  <a:pt x="579646" y="0"/>
                </a:lnTo>
                <a:close/>
              </a:path>
              <a:path w="724535" h="327025">
                <a:moveTo>
                  <a:pt x="665523" y="78620"/>
                </a:moveTo>
                <a:lnTo>
                  <a:pt x="0" y="297150"/>
                </a:lnTo>
                <a:lnTo>
                  <a:pt x="9799" y="326995"/>
                </a:lnTo>
                <a:lnTo>
                  <a:pt x="675323" y="108465"/>
                </a:lnTo>
                <a:lnTo>
                  <a:pt x="685345" y="88643"/>
                </a:lnTo>
                <a:lnTo>
                  <a:pt x="665523" y="78620"/>
                </a:lnTo>
                <a:close/>
              </a:path>
              <a:path w="724535" h="327025">
                <a:moveTo>
                  <a:pt x="707730" y="64761"/>
                </a:moveTo>
                <a:lnTo>
                  <a:pt x="701549" y="66791"/>
                </a:lnTo>
                <a:lnTo>
                  <a:pt x="711349" y="96636"/>
                </a:lnTo>
                <a:lnTo>
                  <a:pt x="717530" y="94606"/>
                </a:lnTo>
                <a:lnTo>
                  <a:pt x="724379" y="81059"/>
                </a:lnTo>
                <a:lnTo>
                  <a:pt x="721277" y="71611"/>
                </a:lnTo>
                <a:lnTo>
                  <a:pt x="707730" y="64761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07620" y="1597572"/>
            <a:ext cx="735330" cy="327660"/>
          </a:xfrm>
          <a:custGeom>
            <a:avLst/>
            <a:gdLst/>
            <a:ahLst/>
            <a:cxnLst/>
            <a:rect l="l" t="t" r="r" b="b"/>
            <a:pathLst>
              <a:path w="735329" h="327660">
                <a:moveTo>
                  <a:pt x="662559" y="104561"/>
                </a:moveTo>
                <a:lnTo>
                  <a:pt x="653097" y="101500"/>
                </a:lnTo>
                <a:lnTo>
                  <a:pt x="637649" y="109396"/>
                </a:lnTo>
                <a:lnTo>
                  <a:pt x="634588" y="118857"/>
                </a:lnTo>
                <a:lnTo>
                  <a:pt x="695721" y="238465"/>
                </a:lnTo>
                <a:lnTo>
                  <a:pt x="576114" y="299598"/>
                </a:lnTo>
                <a:lnTo>
                  <a:pt x="573052" y="309060"/>
                </a:lnTo>
                <a:lnTo>
                  <a:pt x="580948" y="324508"/>
                </a:lnTo>
                <a:lnTo>
                  <a:pt x="590410" y="327569"/>
                </a:lnTo>
                <a:lnTo>
                  <a:pt x="718210" y="262249"/>
                </a:lnTo>
                <a:lnTo>
                  <a:pt x="712020" y="260246"/>
                </a:lnTo>
                <a:lnTo>
                  <a:pt x="721689" y="230359"/>
                </a:lnTo>
                <a:lnTo>
                  <a:pt x="727879" y="232361"/>
                </a:lnTo>
                <a:lnTo>
                  <a:pt x="662559" y="104561"/>
                </a:lnTo>
                <a:close/>
              </a:path>
              <a:path w="735329" h="327660">
                <a:moveTo>
                  <a:pt x="685612" y="218687"/>
                </a:moveTo>
                <a:lnTo>
                  <a:pt x="9669" y="0"/>
                </a:lnTo>
                <a:lnTo>
                  <a:pt x="0" y="29887"/>
                </a:lnTo>
                <a:lnTo>
                  <a:pt x="675943" y="248574"/>
                </a:lnTo>
                <a:lnTo>
                  <a:pt x="695721" y="238465"/>
                </a:lnTo>
                <a:lnTo>
                  <a:pt x="685612" y="218687"/>
                </a:lnTo>
                <a:close/>
              </a:path>
              <a:path w="735329" h="327660">
                <a:moveTo>
                  <a:pt x="727879" y="232361"/>
                </a:moveTo>
                <a:lnTo>
                  <a:pt x="721689" y="230359"/>
                </a:lnTo>
                <a:lnTo>
                  <a:pt x="712020" y="260246"/>
                </a:lnTo>
                <a:lnTo>
                  <a:pt x="718210" y="262249"/>
                </a:lnTo>
                <a:lnTo>
                  <a:pt x="731727" y="255340"/>
                </a:lnTo>
                <a:lnTo>
                  <a:pt x="734788" y="245878"/>
                </a:lnTo>
                <a:lnTo>
                  <a:pt x="727879" y="232361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18026" y="8870893"/>
            <a:ext cx="724535" cy="327025"/>
          </a:xfrm>
          <a:custGeom>
            <a:avLst/>
            <a:gdLst/>
            <a:ahLst/>
            <a:cxnLst/>
            <a:rect l="l" t="t" r="r" b="b"/>
            <a:pathLst>
              <a:path w="724535" h="327025">
                <a:moveTo>
                  <a:pt x="579646" y="0"/>
                </a:moveTo>
                <a:lnTo>
                  <a:pt x="570198" y="3102"/>
                </a:lnTo>
                <a:lnTo>
                  <a:pt x="562370" y="18584"/>
                </a:lnTo>
                <a:lnTo>
                  <a:pt x="565472" y="28033"/>
                </a:lnTo>
                <a:lnTo>
                  <a:pt x="685345" y="88643"/>
                </a:lnTo>
                <a:lnTo>
                  <a:pt x="624735" y="208516"/>
                </a:lnTo>
                <a:lnTo>
                  <a:pt x="627838" y="217964"/>
                </a:lnTo>
                <a:lnTo>
                  <a:pt x="643320" y="225793"/>
                </a:lnTo>
                <a:lnTo>
                  <a:pt x="652768" y="222690"/>
                </a:lnTo>
                <a:lnTo>
                  <a:pt x="717530" y="94606"/>
                </a:lnTo>
                <a:lnTo>
                  <a:pt x="711349" y="96636"/>
                </a:lnTo>
                <a:lnTo>
                  <a:pt x="701549" y="66791"/>
                </a:lnTo>
                <a:lnTo>
                  <a:pt x="707730" y="64761"/>
                </a:lnTo>
                <a:lnTo>
                  <a:pt x="579646" y="0"/>
                </a:lnTo>
                <a:close/>
              </a:path>
              <a:path w="724535" h="327025">
                <a:moveTo>
                  <a:pt x="665523" y="78620"/>
                </a:moveTo>
                <a:lnTo>
                  <a:pt x="0" y="297150"/>
                </a:lnTo>
                <a:lnTo>
                  <a:pt x="9799" y="326995"/>
                </a:lnTo>
                <a:lnTo>
                  <a:pt x="675323" y="108465"/>
                </a:lnTo>
                <a:lnTo>
                  <a:pt x="685345" y="88643"/>
                </a:lnTo>
                <a:lnTo>
                  <a:pt x="665523" y="78620"/>
                </a:lnTo>
                <a:close/>
              </a:path>
              <a:path w="724535" h="327025">
                <a:moveTo>
                  <a:pt x="707730" y="64761"/>
                </a:moveTo>
                <a:lnTo>
                  <a:pt x="701549" y="66791"/>
                </a:lnTo>
                <a:lnTo>
                  <a:pt x="711349" y="96636"/>
                </a:lnTo>
                <a:lnTo>
                  <a:pt x="717530" y="94606"/>
                </a:lnTo>
                <a:lnTo>
                  <a:pt x="724379" y="81059"/>
                </a:lnTo>
                <a:lnTo>
                  <a:pt x="721277" y="71611"/>
                </a:lnTo>
                <a:lnTo>
                  <a:pt x="707730" y="64761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607620" y="9356498"/>
            <a:ext cx="735330" cy="327660"/>
          </a:xfrm>
          <a:custGeom>
            <a:avLst/>
            <a:gdLst/>
            <a:ahLst/>
            <a:cxnLst/>
            <a:rect l="l" t="t" r="r" b="b"/>
            <a:pathLst>
              <a:path w="735329" h="327659">
                <a:moveTo>
                  <a:pt x="662559" y="104561"/>
                </a:moveTo>
                <a:lnTo>
                  <a:pt x="653097" y="101500"/>
                </a:lnTo>
                <a:lnTo>
                  <a:pt x="637649" y="109396"/>
                </a:lnTo>
                <a:lnTo>
                  <a:pt x="634588" y="118857"/>
                </a:lnTo>
                <a:lnTo>
                  <a:pt x="695721" y="238465"/>
                </a:lnTo>
                <a:lnTo>
                  <a:pt x="576114" y="299598"/>
                </a:lnTo>
                <a:lnTo>
                  <a:pt x="573052" y="309060"/>
                </a:lnTo>
                <a:lnTo>
                  <a:pt x="580948" y="324508"/>
                </a:lnTo>
                <a:lnTo>
                  <a:pt x="590410" y="327569"/>
                </a:lnTo>
                <a:lnTo>
                  <a:pt x="718210" y="262249"/>
                </a:lnTo>
                <a:lnTo>
                  <a:pt x="712020" y="260246"/>
                </a:lnTo>
                <a:lnTo>
                  <a:pt x="721689" y="230359"/>
                </a:lnTo>
                <a:lnTo>
                  <a:pt x="727879" y="232361"/>
                </a:lnTo>
                <a:lnTo>
                  <a:pt x="662559" y="104561"/>
                </a:lnTo>
                <a:close/>
              </a:path>
              <a:path w="735329" h="327659">
                <a:moveTo>
                  <a:pt x="685612" y="218687"/>
                </a:moveTo>
                <a:lnTo>
                  <a:pt x="9669" y="0"/>
                </a:lnTo>
                <a:lnTo>
                  <a:pt x="0" y="29887"/>
                </a:lnTo>
                <a:lnTo>
                  <a:pt x="675943" y="248574"/>
                </a:lnTo>
                <a:lnTo>
                  <a:pt x="695721" y="238465"/>
                </a:lnTo>
                <a:lnTo>
                  <a:pt x="685612" y="218687"/>
                </a:lnTo>
                <a:close/>
              </a:path>
              <a:path w="735329" h="327659">
                <a:moveTo>
                  <a:pt x="727879" y="232361"/>
                </a:moveTo>
                <a:lnTo>
                  <a:pt x="721689" y="230359"/>
                </a:lnTo>
                <a:lnTo>
                  <a:pt x="712020" y="260246"/>
                </a:lnTo>
                <a:lnTo>
                  <a:pt x="718210" y="262249"/>
                </a:lnTo>
                <a:lnTo>
                  <a:pt x="731727" y="255340"/>
                </a:lnTo>
                <a:lnTo>
                  <a:pt x="734788" y="245878"/>
                </a:lnTo>
                <a:lnTo>
                  <a:pt x="727879" y="232361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732718" y="1060780"/>
            <a:ext cx="3787140" cy="234950"/>
          </a:xfrm>
          <a:custGeom>
            <a:avLst/>
            <a:gdLst/>
            <a:ahLst/>
            <a:cxnLst/>
            <a:rect l="l" t="t" r="r" b="b"/>
            <a:pathLst>
              <a:path w="3787140" h="234950">
                <a:moveTo>
                  <a:pt x="3674536" y="0"/>
                </a:moveTo>
                <a:lnTo>
                  <a:pt x="3664591" y="0"/>
                </a:lnTo>
                <a:lnTo>
                  <a:pt x="3652324" y="12267"/>
                </a:lnTo>
                <a:lnTo>
                  <a:pt x="3652324" y="22212"/>
                </a:lnTo>
                <a:lnTo>
                  <a:pt x="3747306" y="117194"/>
                </a:lnTo>
                <a:lnTo>
                  <a:pt x="3652324" y="212176"/>
                </a:lnTo>
                <a:lnTo>
                  <a:pt x="3652324" y="222121"/>
                </a:lnTo>
                <a:lnTo>
                  <a:pt x="3664591" y="234388"/>
                </a:lnTo>
                <a:lnTo>
                  <a:pt x="3674536" y="234388"/>
                </a:lnTo>
                <a:lnTo>
                  <a:pt x="3776024" y="132900"/>
                </a:lnTo>
                <a:lnTo>
                  <a:pt x="3769518" y="132900"/>
                </a:lnTo>
                <a:lnTo>
                  <a:pt x="3769518" y="101487"/>
                </a:lnTo>
                <a:lnTo>
                  <a:pt x="3776024" y="101487"/>
                </a:lnTo>
                <a:lnTo>
                  <a:pt x="3674536" y="0"/>
                </a:lnTo>
                <a:close/>
              </a:path>
              <a:path w="3787140" h="234950">
                <a:moveTo>
                  <a:pt x="3731600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3731600" y="132900"/>
                </a:lnTo>
                <a:lnTo>
                  <a:pt x="3747306" y="117194"/>
                </a:lnTo>
                <a:lnTo>
                  <a:pt x="3731600" y="101487"/>
                </a:lnTo>
                <a:close/>
              </a:path>
              <a:path w="3787140" h="234950">
                <a:moveTo>
                  <a:pt x="3776024" y="101487"/>
                </a:moveTo>
                <a:lnTo>
                  <a:pt x="3769518" y="101487"/>
                </a:lnTo>
                <a:lnTo>
                  <a:pt x="3769518" y="132900"/>
                </a:lnTo>
                <a:lnTo>
                  <a:pt x="3776024" y="132900"/>
                </a:lnTo>
                <a:lnTo>
                  <a:pt x="3786758" y="122166"/>
                </a:lnTo>
                <a:lnTo>
                  <a:pt x="3786758" y="112221"/>
                </a:lnTo>
                <a:lnTo>
                  <a:pt x="3776024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319087" y="3657560"/>
            <a:ext cx="3159125" cy="234950"/>
          </a:xfrm>
          <a:custGeom>
            <a:avLst/>
            <a:gdLst/>
            <a:ahLst/>
            <a:cxnLst/>
            <a:rect l="l" t="t" r="r" b="b"/>
            <a:pathLst>
              <a:path w="3159125" h="234950">
                <a:moveTo>
                  <a:pt x="3046283" y="0"/>
                </a:moveTo>
                <a:lnTo>
                  <a:pt x="3036338" y="0"/>
                </a:lnTo>
                <a:lnTo>
                  <a:pt x="3024071" y="12267"/>
                </a:lnTo>
                <a:lnTo>
                  <a:pt x="3024071" y="22212"/>
                </a:lnTo>
                <a:lnTo>
                  <a:pt x="3119053" y="117194"/>
                </a:lnTo>
                <a:lnTo>
                  <a:pt x="3024071" y="212176"/>
                </a:lnTo>
                <a:lnTo>
                  <a:pt x="3024071" y="222121"/>
                </a:lnTo>
                <a:lnTo>
                  <a:pt x="3036338" y="234388"/>
                </a:lnTo>
                <a:lnTo>
                  <a:pt x="3046283" y="234388"/>
                </a:lnTo>
                <a:lnTo>
                  <a:pt x="3147771" y="132900"/>
                </a:lnTo>
                <a:lnTo>
                  <a:pt x="3141265" y="132900"/>
                </a:lnTo>
                <a:lnTo>
                  <a:pt x="3141265" y="101487"/>
                </a:lnTo>
                <a:lnTo>
                  <a:pt x="3147771" y="101487"/>
                </a:lnTo>
                <a:lnTo>
                  <a:pt x="3046283" y="0"/>
                </a:lnTo>
                <a:close/>
              </a:path>
              <a:path w="3159125" h="234950">
                <a:moveTo>
                  <a:pt x="3103347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3103347" y="132900"/>
                </a:lnTo>
                <a:lnTo>
                  <a:pt x="3119053" y="117194"/>
                </a:lnTo>
                <a:lnTo>
                  <a:pt x="3103347" y="101487"/>
                </a:lnTo>
                <a:close/>
              </a:path>
              <a:path w="3159125" h="234950">
                <a:moveTo>
                  <a:pt x="3147771" y="101487"/>
                </a:moveTo>
                <a:lnTo>
                  <a:pt x="3141265" y="101487"/>
                </a:lnTo>
                <a:lnTo>
                  <a:pt x="3141265" y="132900"/>
                </a:lnTo>
                <a:lnTo>
                  <a:pt x="3147771" y="132900"/>
                </a:lnTo>
                <a:lnTo>
                  <a:pt x="3158505" y="122166"/>
                </a:lnTo>
                <a:lnTo>
                  <a:pt x="3158505" y="112221"/>
                </a:lnTo>
                <a:lnTo>
                  <a:pt x="3147771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732718" y="4306754"/>
            <a:ext cx="3787140" cy="234950"/>
          </a:xfrm>
          <a:custGeom>
            <a:avLst/>
            <a:gdLst/>
            <a:ahLst/>
            <a:cxnLst/>
            <a:rect l="l" t="t" r="r" b="b"/>
            <a:pathLst>
              <a:path w="3787140" h="234950">
                <a:moveTo>
                  <a:pt x="3674536" y="0"/>
                </a:moveTo>
                <a:lnTo>
                  <a:pt x="3664591" y="0"/>
                </a:lnTo>
                <a:lnTo>
                  <a:pt x="3652324" y="12267"/>
                </a:lnTo>
                <a:lnTo>
                  <a:pt x="3652324" y="22212"/>
                </a:lnTo>
                <a:lnTo>
                  <a:pt x="3747306" y="117194"/>
                </a:lnTo>
                <a:lnTo>
                  <a:pt x="3652324" y="212176"/>
                </a:lnTo>
                <a:lnTo>
                  <a:pt x="3652324" y="222121"/>
                </a:lnTo>
                <a:lnTo>
                  <a:pt x="3664591" y="234388"/>
                </a:lnTo>
                <a:lnTo>
                  <a:pt x="3674536" y="234388"/>
                </a:lnTo>
                <a:lnTo>
                  <a:pt x="3776024" y="132900"/>
                </a:lnTo>
                <a:lnTo>
                  <a:pt x="3769518" y="132900"/>
                </a:lnTo>
                <a:lnTo>
                  <a:pt x="3769518" y="101487"/>
                </a:lnTo>
                <a:lnTo>
                  <a:pt x="3776024" y="101487"/>
                </a:lnTo>
                <a:lnTo>
                  <a:pt x="3674536" y="0"/>
                </a:lnTo>
                <a:close/>
              </a:path>
              <a:path w="3787140" h="234950">
                <a:moveTo>
                  <a:pt x="3731600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3731600" y="132900"/>
                </a:lnTo>
                <a:lnTo>
                  <a:pt x="3747306" y="117194"/>
                </a:lnTo>
                <a:lnTo>
                  <a:pt x="3731600" y="101487"/>
                </a:lnTo>
                <a:close/>
              </a:path>
              <a:path w="3787140" h="234950">
                <a:moveTo>
                  <a:pt x="3776024" y="101487"/>
                </a:moveTo>
                <a:lnTo>
                  <a:pt x="3769518" y="101487"/>
                </a:lnTo>
                <a:lnTo>
                  <a:pt x="3769518" y="132900"/>
                </a:lnTo>
                <a:lnTo>
                  <a:pt x="3776024" y="132900"/>
                </a:lnTo>
                <a:lnTo>
                  <a:pt x="3786758" y="122166"/>
                </a:lnTo>
                <a:lnTo>
                  <a:pt x="3786758" y="112221"/>
                </a:lnTo>
                <a:lnTo>
                  <a:pt x="3776024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245730" y="4955949"/>
            <a:ext cx="1233170" cy="234950"/>
          </a:xfrm>
          <a:custGeom>
            <a:avLst/>
            <a:gdLst/>
            <a:ahLst/>
            <a:cxnLst/>
            <a:rect l="l" t="t" r="r" b="b"/>
            <a:pathLst>
              <a:path w="1233170" h="234950">
                <a:moveTo>
                  <a:pt x="1120362" y="0"/>
                </a:moveTo>
                <a:lnTo>
                  <a:pt x="1110417" y="0"/>
                </a:lnTo>
                <a:lnTo>
                  <a:pt x="1098150" y="12267"/>
                </a:lnTo>
                <a:lnTo>
                  <a:pt x="1098150" y="22212"/>
                </a:lnTo>
                <a:lnTo>
                  <a:pt x="1193132" y="117194"/>
                </a:lnTo>
                <a:lnTo>
                  <a:pt x="1098150" y="212176"/>
                </a:lnTo>
                <a:lnTo>
                  <a:pt x="1098150" y="222121"/>
                </a:lnTo>
                <a:lnTo>
                  <a:pt x="1110417" y="234388"/>
                </a:lnTo>
                <a:lnTo>
                  <a:pt x="1120362" y="234388"/>
                </a:lnTo>
                <a:lnTo>
                  <a:pt x="1221850" y="132900"/>
                </a:lnTo>
                <a:lnTo>
                  <a:pt x="1215344" y="132900"/>
                </a:lnTo>
                <a:lnTo>
                  <a:pt x="1215344" y="101487"/>
                </a:lnTo>
                <a:lnTo>
                  <a:pt x="1221850" y="101487"/>
                </a:lnTo>
                <a:lnTo>
                  <a:pt x="1120362" y="0"/>
                </a:lnTo>
                <a:close/>
              </a:path>
              <a:path w="1233170" h="234950">
                <a:moveTo>
                  <a:pt x="1177426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1177426" y="132900"/>
                </a:lnTo>
                <a:lnTo>
                  <a:pt x="1193132" y="117194"/>
                </a:lnTo>
                <a:lnTo>
                  <a:pt x="1177426" y="101487"/>
                </a:lnTo>
                <a:close/>
              </a:path>
              <a:path w="1233170" h="234950">
                <a:moveTo>
                  <a:pt x="1221850" y="101487"/>
                </a:moveTo>
                <a:lnTo>
                  <a:pt x="1215344" y="101487"/>
                </a:lnTo>
                <a:lnTo>
                  <a:pt x="1215344" y="132900"/>
                </a:lnTo>
                <a:lnTo>
                  <a:pt x="1221850" y="132900"/>
                </a:lnTo>
                <a:lnTo>
                  <a:pt x="1232584" y="122166"/>
                </a:lnTo>
                <a:lnTo>
                  <a:pt x="1232584" y="112221"/>
                </a:lnTo>
                <a:lnTo>
                  <a:pt x="1221850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16981" y="5605144"/>
            <a:ext cx="2760980" cy="234950"/>
          </a:xfrm>
          <a:custGeom>
            <a:avLst/>
            <a:gdLst/>
            <a:ahLst/>
            <a:cxnLst/>
            <a:rect l="l" t="t" r="r" b="b"/>
            <a:pathLst>
              <a:path w="2760979" h="234950">
                <a:moveTo>
                  <a:pt x="2648389" y="0"/>
                </a:moveTo>
                <a:lnTo>
                  <a:pt x="2638445" y="0"/>
                </a:lnTo>
                <a:lnTo>
                  <a:pt x="2626177" y="12267"/>
                </a:lnTo>
                <a:lnTo>
                  <a:pt x="2626177" y="22212"/>
                </a:lnTo>
                <a:lnTo>
                  <a:pt x="2721160" y="117194"/>
                </a:lnTo>
                <a:lnTo>
                  <a:pt x="2626177" y="212176"/>
                </a:lnTo>
                <a:lnTo>
                  <a:pt x="2626177" y="222121"/>
                </a:lnTo>
                <a:lnTo>
                  <a:pt x="2638445" y="234388"/>
                </a:lnTo>
                <a:lnTo>
                  <a:pt x="2648389" y="234388"/>
                </a:lnTo>
                <a:lnTo>
                  <a:pt x="2749877" y="132900"/>
                </a:lnTo>
                <a:lnTo>
                  <a:pt x="2743371" y="132900"/>
                </a:lnTo>
                <a:lnTo>
                  <a:pt x="2743371" y="101487"/>
                </a:lnTo>
                <a:lnTo>
                  <a:pt x="2749877" y="101487"/>
                </a:lnTo>
                <a:lnTo>
                  <a:pt x="2648389" y="0"/>
                </a:lnTo>
                <a:close/>
              </a:path>
              <a:path w="2760979" h="234950">
                <a:moveTo>
                  <a:pt x="2705453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2705453" y="132900"/>
                </a:lnTo>
                <a:lnTo>
                  <a:pt x="2721160" y="117194"/>
                </a:lnTo>
                <a:lnTo>
                  <a:pt x="2705453" y="101487"/>
                </a:lnTo>
                <a:close/>
              </a:path>
              <a:path w="2760979" h="234950">
                <a:moveTo>
                  <a:pt x="2749877" y="101487"/>
                </a:moveTo>
                <a:lnTo>
                  <a:pt x="2743371" y="101487"/>
                </a:lnTo>
                <a:lnTo>
                  <a:pt x="2743371" y="132900"/>
                </a:lnTo>
                <a:lnTo>
                  <a:pt x="2749877" y="132900"/>
                </a:lnTo>
                <a:lnTo>
                  <a:pt x="2760611" y="122166"/>
                </a:lnTo>
                <a:lnTo>
                  <a:pt x="2760611" y="112221"/>
                </a:lnTo>
                <a:lnTo>
                  <a:pt x="2749877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72495" y="6254339"/>
            <a:ext cx="3347085" cy="234950"/>
          </a:xfrm>
          <a:custGeom>
            <a:avLst/>
            <a:gdLst/>
            <a:ahLst/>
            <a:cxnLst/>
            <a:rect l="l" t="t" r="r" b="b"/>
            <a:pathLst>
              <a:path w="3347084" h="234950">
                <a:moveTo>
                  <a:pt x="3234759" y="0"/>
                </a:moveTo>
                <a:lnTo>
                  <a:pt x="3224814" y="0"/>
                </a:lnTo>
                <a:lnTo>
                  <a:pt x="3212547" y="12267"/>
                </a:lnTo>
                <a:lnTo>
                  <a:pt x="3212547" y="22212"/>
                </a:lnTo>
                <a:lnTo>
                  <a:pt x="3307529" y="117194"/>
                </a:lnTo>
                <a:lnTo>
                  <a:pt x="3212547" y="212176"/>
                </a:lnTo>
                <a:lnTo>
                  <a:pt x="3212547" y="222121"/>
                </a:lnTo>
                <a:lnTo>
                  <a:pt x="3224814" y="234388"/>
                </a:lnTo>
                <a:lnTo>
                  <a:pt x="3234759" y="234388"/>
                </a:lnTo>
                <a:lnTo>
                  <a:pt x="3336247" y="132900"/>
                </a:lnTo>
                <a:lnTo>
                  <a:pt x="3329741" y="132900"/>
                </a:lnTo>
                <a:lnTo>
                  <a:pt x="3329741" y="101487"/>
                </a:lnTo>
                <a:lnTo>
                  <a:pt x="3336247" y="101487"/>
                </a:lnTo>
                <a:lnTo>
                  <a:pt x="3234759" y="0"/>
                </a:lnTo>
                <a:close/>
              </a:path>
              <a:path w="3347084" h="234950">
                <a:moveTo>
                  <a:pt x="3291823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3291823" y="132900"/>
                </a:lnTo>
                <a:lnTo>
                  <a:pt x="3307529" y="117194"/>
                </a:lnTo>
                <a:lnTo>
                  <a:pt x="3291823" y="101487"/>
                </a:lnTo>
                <a:close/>
              </a:path>
              <a:path w="3347084" h="234950">
                <a:moveTo>
                  <a:pt x="3336247" y="101487"/>
                </a:moveTo>
                <a:lnTo>
                  <a:pt x="3329741" y="101487"/>
                </a:lnTo>
                <a:lnTo>
                  <a:pt x="3329741" y="132900"/>
                </a:lnTo>
                <a:lnTo>
                  <a:pt x="3336247" y="132900"/>
                </a:lnTo>
                <a:lnTo>
                  <a:pt x="3346981" y="122166"/>
                </a:lnTo>
                <a:lnTo>
                  <a:pt x="3346981" y="112221"/>
                </a:lnTo>
                <a:lnTo>
                  <a:pt x="3336247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486622" y="1709975"/>
            <a:ext cx="3033395" cy="234950"/>
          </a:xfrm>
          <a:custGeom>
            <a:avLst/>
            <a:gdLst/>
            <a:ahLst/>
            <a:cxnLst/>
            <a:rect l="l" t="t" r="r" b="b"/>
            <a:pathLst>
              <a:path w="3033395" h="234950">
                <a:moveTo>
                  <a:pt x="2920632" y="0"/>
                </a:moveTo>
                <a:lnTo>
                  <a:pt x="2910688" y="0"/>
                </a:lnTo>
                <a:lnTo>
                  <a:pt x="2898420" y="12267"/>
                </a:lnTo>
                <a:lnTo>
                  <a:pt x="2898420" y="22212"/>
                </a:lnTo>
                <a:lnTo>
                  <a:pt x="2993403" y="117194"/>
                </a:lnTo>
                <a:lnTo>
                  <a:pt x="2898420" y="212176"/>
                </a:lnTo>
                <a:lnTo>
                  <a:pt x="2898420" y="222121"/>
                </a:lnTo>
                <a:lnTo>
                  <a:pt x="2910688" y="234388"/>
                </a:lnTo>
                <a:lnTo>
                  <a:pt x="2920632" y="234388"/>
                </a:lnTo>
                <a:lnTo>
                  <a:pt x="3022120" y="132900"/>
                </a:lnTo>
                <a:lnTo>
                  <a:pt x="3015614" y="132900"/>
                </a:lnTo>
                <a:lnTo>
                  <a:pt x="3015614" y="101487"/>
                </a:lnTo>
                <a:lnTo>
                  <a:pt x="3022120" y="101487"/>
                </a:lnTo>
                <a:lnTo>
                  <a:pt x="2920632" y="0"/>
                </a:lnTo>
                <a:close/>
              </a:path>
              <a:path w="3033395" h="234950">
                <a:moveTo>
                  <a:pt x="2977696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2977696" y="132900"/>
                </a:lnTo>
                <a:lnTo>
                  <a:pt x="2993403" y="117194"/>
                </a:lnTo>
                <a:lnTo>
                  <a:pt x="2977696" y="101487"/>
                </a:lnTo>
                <a:close/>
              </a:path>
              <a:path w="3033395" h="234950">
                <a:moveTo>
                  <a:pt x="3022120" y="101487"/>
                </a:moveTo>
                <a:lnTo>
                  <a:pt x="3015614" y="101487"/>
                </a:lnTo>
                <a:lnTo>
                  <a:pt x="3015614" y="132900"/>
                </a:lnTo>
                <a:lnTo>
                  <a:pt x="3022120" y="132900"/>
                </a:lnTo>
                <a:lnTo>
                  <a:pt x="3032854" y="122166"/>
                </a:lnTo>
                <a:lnTo>
                  <a:pt x="3032854" y="112221"/>
                </a:lnTo>
                <a:lnTo>
                  <a:pt x="3022120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76718" y="2696881"/>
            <a:ext cx="1205865" cy="276860"/>
          </a:xfrm>
          <a:custGeom>
            <a:avLst/>
            <a:gdLst/>
            <a:ahLst/>
            <a:cxnLst/>
            <a:rect l="l" t="t" r="r" b="b"/>
            <a:pathLst>
              <a:path w="1205864" h="276860">
                <a:moveTo>
                  <a:pt x="138676" y="5863"/>
                </a:moveTo>
                <a:lnTo>
                  <a:pt x="0" y="5863"/>
                </a:lnTo>
                <a:lnTo>
                  <a:pt x="0" y="214024"/>
                </a:lnTo>
                <a:lnTo>
                  <a:pt x="141315" y="214024"/>
                </a:lnTo>
                <a:lnTo>
                  <a:pt x="141315" y="190570"/>
                </a:lnTo>
                <a:lnTo>
                  <a:pt x="26386" y="190570"/>
                </a:lnTo>
                <a:lnTo>
                  <a:pt x="26386" y="118739"/>
                </a:lnTo>
                <a:lnTo>
                  <a:pt x="124017" y="118739"/>
                </a:lnTo>
                <a:lnTo>
                  <a:pt x="124017" y="96750"/>
                </a:lnTo>
                <a:lnTo>
                  <a:pt x="26386" y="96750"/>
                </a:lnTo>
                <a:lnTo>
                  <a:pt x="26386" y="29318"/>
                </a:lnTo>
                <a:lnTo>
                  <a:pt x="138676" y="29318"/>
                </a:lnTo>
                <a:lnTo>
                  <a:pt x="138676" y="5863"/>
                </a:lnTo>
                <a:close/>
              </a:path>
              <a:path w="1205864" h="276860">
                <a:moveTo>
                  <a:pt x="195432" y="60982"/>
                </a:moveTo>
                <a:lnTo>
                  <a:pt x="171978" y="60982"/>
                </a:lnTo>
                <a:lnTo>
                  <a:pt x="171978" y="214024"/>
                </a:lnTo>
                <a:lnTo>
                  <a:pt x="197778" y="214024"/>
                </a:lnTo>
                <a:lnTo>
                  <a:pt x="197778" y="121671"/>
                </a:lnTo>
                <a:lnTo>
                  <a:pt x="200123" y="113853"/>
                </a:lnTo>
                <a:lnTo>
                  <a:pt x="203935" y="107012"/>
                </a:lnTo>
                <a:lnTo>
                  <a:pt x="214685" y="95089"/>
                </a:lnTo>
                <a:lnTo>
                  <a:pt x="216318" y="93819"/>
                </a:lnTo>
                <a:lnTo>
                  <a:pt x="195432" y="93819"/>
                </a:lnTo>
                <a:lnTo>
                  <a:pt x="195432" y="60982"/>
                </a:lnTo>
                <a:close/>
              </a:path>
              <a:path w="1205864" h="276860">
                <a:moveTo>
                  <a:pt x="297606" y="81505"/>
                </a:moveTo>
                <a:lnTo>
                  <a:pt x="258956" y="81505"/>
                </a:lnTo>
                <a:lnTo>
                  <a:pt x="266481" y="85316"/>
                </a:lnTo>
                <a:lnTo>
                  <a:pt x="271367" y="92939"/>
                </a:lnTo>
                <a:lnTo>
                  <a:pt x="274702" y="99334"/>
                </a:lnTo>
                <a:lnTo>
                  <a:pt x="277084" y="107378"/>
                </a:lnTo>
                <a:lnTo>
                  <a:pt x="278514" y="117072"/>
                </a:lnTo>
                <a:lnTo>
                  <a:pt x="278990" y="128414"/>
                </a:lnTo>
                <a:lnTo>
                  <a:pt x="278990" y="214024"/>
                </a:lnTo>
                <a:lnTo>
                  <a:pt x="304790" y="214024"/>
                </a:lnTo>
                <a:lnTo>
                  <a:pt x="304765" y="121671"/>
                </a:lnTo>
                <a:lnTo>
                  <a:pt x="298267" y="82788"/>
                </a:lnTo>
                <a:lnTo>
                  <a:pt x="297606" y="81505"/>
                </a:lnTo>
                <a:close/>
              </a:path>
              <a:path w="1205864" h="276860">
                <a:moveTo>
                  <a:pt x="259053" y="58343"/>
                </a:moveTo>
                <a:lnTo>
                  <a:pt x="221526" y="68018"/>
                </a:lnTo>
                <a:lnTo>
                  <a:pt x="195432" y="93819"/>
                </a:lnTo>
                <a:lnTo>
                  <a:pt x="216318" y="93819"/>
                </a:lnTo>
                <a:lnTo>
                  <a:pt x="220842" y="90300"/>
                </a:lnTo>
                <a:lnTo>
                  <a:pt x="227683" y="86782"/>
                </a:lnTo>
                <a:lnTo>
                  <a:pt x="234719" y="83264"/>
                </a:lnTo>
                <a:lnTo>
                  <a:pt x="241756" y="81505"/>
                </a:lnTo>
                <a:lnTo>
                  <a:pt x="297606" y="81505"/>
                </a:lnTo>
                <a:lnTo>
                  <a:pt x="295115" y="76667"/>
                </a:lnTo>
                <a:lnTo>
                  <a:pt x="267483" y="58875"/>
                </a:lnTo>
                <a:lnTo>
                  <a:pt x="259053" y="58343"/>
                </a:lnTo>
                <a:close/>
              </a:path>
              <a:path w="1205864" h="276860">
                <a:moveTo>
                  <a:pt x="404427" y="58343"/>
                </a:moveTo>
                <a:lnTo>
                  <a:pt x="360999" y="75073"/>
                </a:lnTo>
                <a:lnTo>
                  <a:pt x="339890" y="107397"/>
                </a:lnTo>
                <a:lnTo>
                  <a:pt x="334943" y="137796"/>
                </a:lnTo>
                <a:lnTo>
                  <a:pt x="335529" y="148168"/>
                </a:lnTo>
                <a:lnTo>
                  <a:pt x="349455" y="185604"/>
                </a:lnTo>
                <a:lnTo>
                  <a:pt x="378755" y="210854"/>
                </a:lnTo>
                <a:lnTo>
                  <a:pt x="407946" y="216956"/>
                </a:lnTo>
                <a:lnTo>
                  <a:pt x="416081" y="216425"/>
                </a:lnTo>
                <a:lnTo>
                  <a:pt x="453316" y="198412"/>
                </a:lnTo>
                <a:lnTo>
                  <a:pt x="456766" y="194674"/>
                </a:lnTo>
                <a:lnTo>
                  <a:pt x="414102" y="194674"/>
                </a:lnTo>
                <a:lnTo>
                  <a:pt x="406938" y="194198"/>
                </a:lnTo>
                <a:lnTo>
                  <a:pt x="372195" y="172374"/>
                </a:lnTo>
                <a:lnTo>
                  <a:pt x="361622" y="138090"/>
                </a:lnTo>
                <a:lnTo>
                  <a:pt x="362007" y="130852"/>
                </a:lnTo>
                <a:lnTo>
                  <a:pt x="380093" y="93251"/>
                </a:lnTo>
                <a:lnTo>
                  <a:pt x="411757" y="80625"/>
                </a:lnTo>
                <a:lnTo>
                  <a:pt x="452259" y="80625"/>
                </a:lnTo>
                <a:lnTo>
                  <a:pt x="450604" y="78720"/>
                </a:lnTo>
                <a:lnTo>
                  <a:pt x="413424" y="58948"/>
                </a:lnTo>
                <a:lnTo>
                  <a:pt x="404427" y="58343"/>
                </a:lnTo>
                <a:close/>
              </a:path>
              <a:path w="1205864" h="276860">
                <a:moveTo>
                  <a:pt x="486226" y="185292"/>
                </a:moveTo>
                <a:lnTo>
                  <a:pt x="463944" y="185292"/>
                </a:lnTo>
                <a:lnTo>
                  <a:pt x="463944" y="202492"/>
                </a:lnTo>
                <a:lnTo>
                  <a:pt x="465801" y="206402"/>
                </a:lnTo>
                <a:lnTo>
                  <a:pt x="469514" y="209920"/>
                </a:lnTo>
                <a:lnTo>
                  <a:pt x="473423" y="213438"/>
                </a:lnTo>
                <a:lnTo>
                  <a:pt x="477919" y="215197"/>
                </a:lnTo>
                <a:lnTo>
                  <a:pt x="485737" y="215197"/>
                </a:lnTo>
                <a:lnTo>
                  <a:pt x="489549" y="214806"/>
                </a:lnTo>
                <a:lnTo>
                  <a:pt x="494435" y="214024"/>
                </a:lnTo>
                <a:lnTo>
                  <a:pt x="494435" y="194088"/>
                </a:lnTo>
                <a:lnTo>
                  <a:pt x="488962" y="193892"/>
                </a:lnTo>
                <a:lnTo>
                  <a:pt x="486226" y="190765"/>
                </a:lnTo>
                <a:lnTo>
                  <a:pt x="486226" y="185292"/>
                </a:lnTo>
                <a:close/>
              </a:path>
              <a:path w="1205864" h="276860">
                <a:moveTo>
                  <a:pt x="452259" y="80625"/>
                </a:moveTo>
                <a:lnTo>
                  <a:pt x="418207" y="80625"/>
                </a:lnTo>
                <a:lnTo>
                  <a:pt x="424657" y="82287"/>
                </a:lnTo>
                <a:lnTo>
                  <a:pt x="431107" y="85609"/>
                </a:lnTo>
                <a:lnTo>
                  <a:pt x="437753" y="88737"/>
                </a:lnTo>
                <a:lnTo>
                  <a:pt x="443714" y="93037"/>
                </a:lnTo>
                <a:lnTo>
                  <a:pt x="448991" y="98510"/>
                </a:lnTo>
                <a:lnTo>
                  <a:pt x="454269" y="103787"/>
                </a:lnTo>
                <a:lnTo>
                  <a:pt x="458080" y="109748"/>
                </a:lnTo>
                <a:lnTo>
                  <a:pt x="460426" y="116394"/>
                </a:lnTo>
                <a:lnTo>
                  <a:pt x="460426" y="160372"/>
                </a:lnTo>
                <a:lnTo>
                  <a:pt x="433453" y="190276"/>
                </a:lnTo>
                <a:lnTo>
                  <a:pt x="420357" y="194674"/>
                </a:lnTo>
                <a:lnTo>
                  <a:pt x="456766" y="194674"/>
                </a:lnTo>
                <a:lnTo>
                  <a:pt x="459015" y="192237"/>
                </a:lnTo>
                <a:lnTo>
                  <a:pt x="463944" y="185292"/>
                </a:lnTo>
                <a:lnTo>
                  <a:pt x="486226" y="185292"/>
                </a:lnTo>
                <a:lnTo>
                  <a:pt x="486226" y="91473"/>
                </a:lnTo>
                <a:lnTo>
                  <a:pt x="460426" y="91473"/>
                </a:lnTo>
                <a:lnTo>
                  <a:pt x="455918" y="84840"/>
                </a:lnTo>
                <a:lnTo>
                  <a:pt x="452259" y="80625"/>
                </a:lnTo>
                <a:close/>
              </a:path>
              <a:path w="1205864" h="276860">
                <a:moveTo>
                  <a:pt x="486226" y="0"/>
                </a:moveTo>
                <a:lnTo>
                  <a:pt x="460426" y="0"/>
                </a:lnTo>
                <a:lnTo>
                  <a:pt x="460426" y="91473"/>
                </a:lnTo>
                <a:lnTo>
                  <a:pt x="486226" y="91473"/>
                </a:lnTo>
                <a:lnTo>
                  <a:pt x="486226" y="0"/>
                </a:lnTo>
                <a:close/>
              </a:path>
              <a:path w="1205864" h="276860">
                <a:moveTo>
                  <a:pt x="552165" y="60982"/>
                </a:moveTo>
                <a:lnTo>
                  <a:pt x="529297" y="60982"/>
                </a:lnTo>
                <a:lnTo>
                  <a:pt x="529297" y="276473"/>
                </a:lnTo>
                <a:lnTo>
                  <a:pt x="555097" y="276473"/>
                </a:lnTo>
                <a:lnTo>
                  <a:pt x="555097" y="183826"/>
                </a:lnTo>
                <a:lnTo>
                  <a:pt x="574090" y="183826"/>
                </a:lnTo>
                <a:lnTo>
                  <a:pt x="568565" y="178842"/>
                </a:lnTo>
                <a:lnTo>
                  <a:pt x="563233" y="172685"/>
                </a:lnTo>
                <a:lnTo>
                  <a:pt x="558743" y="165942"/>
                </a:lnTo>
                <a:lnTo>
                  <a:pt x="555097" y="158612"/>
                </a:lnTo>
                <a:lnTo>
                  <a:pt x="555097" y="114928"/>
                </a:lnTo>
                <a:lnTo>
                  <a:pt x="556465" y="108673"/>
                </a:lnTo>
                <a:lnTo>
                  <a:pt x="559592" y="103005"/>
                </a:lnTo>
                <a:lnTo>
                  <a:pt x="569561" y="92646"/>
                </a:lnTo>
                <a:lnTo>
                  <a:pt x="573652" y="89714"/>
                </a:lnTo>
                <a:lnTo>
                  <a:pt x="552165" y="89714"/>
                </a:lnTo>
                <a:lnTo>
                  <a:pt x="552165" y="60982"/>
                </a:lnTo>
                <a:close/>
              </a:path>
              <a:path w="1205864" h="276860">
                <a:moveTo>
                  <a:pt x="574090" y="183826"/>
                </a:moveTo>
                <a:lnTo>
                  <a:pt x="555097" y="183826"/>
                </a:lnTo>
                <a:lnTo>
                  <a:pt x="559733" y="190698"/>
                </a:lnTo>
                <a:lnTo>
                  <a:pt x="593944" y="214611"/>
                </a:lnTo>
                <a:lnTo>
                  <a:pt x="611681" y="216956"/>
                </a:lnTo>
                <a:lnTo>
                  <a:pt x="621503" y="216297"/>
                </a:lnTo>
                <a:lnTo>
                  <a:pt x="660326" y="194674"/>
                </a:lnTo>
                <a:lnTo>
                  <a:pt x="603766" y="194674"/>
                </a:lnTo>
                <a:lnTo>
                  <a:pt x="596124" y="194033"/>
                </a:lnTo>
                <a:lnTo>
                  <a:pt x="588740" y="192109"/>
                </a:lnTo>
                <a:lnTo>
                  <a:pt x="581612" y="188902"/>
                </a:lnTo>
                <a:lnTo>
                  <a:pt x="574740" y="184413"/>
                </a:lnTo>
                <a:lnTo>
                  <a:pt x="574090" y="183826"/>
                </a:lnTo>
                <a:close/>
              </a:path>
              <a:path w="1205864" h="276860">
                <a:moveTo>
                  <a:pt x="658078" y="80625"/>
                </a:moveTo>
                <a:lnTo>
                  <a:pt x="601420" y="80625"/>
                </a:lnTo>
                <a:lnTo>
                  <a:pt x="608695" y="81120"/>
                </a:lnTo>
                <a:lnTo>
                  <a:pt x="615566" y="82604"/>
                </a:lnTo>
                <a:lnTo>
                  <a:pt x="646864" y="109064"/>
                </a:lnTo>
                <a:lnTo>
                  <a:pt x="653900" y="137503"/>
                </a:lnTo>
                <a:lnTo>
                  <a:pt x="653497" y="144613"/>
                </a:lnTo>
                <a:lnTo>
                  <a:pt x="635411" y="182049"/>
                </a:lnTo>
                <a:lnTo>
                  <a:pt x="603766" y="194674"/>
                </a:lnTo>
                <a:lnTo>
                  <a:pt x="660326" y="194674"/>
                </a:lnTo>
                <a:lnTo>
                  <a:pt x="678088" y="158319"/>
                </a:lnTo>
                <a:lnTo>
                  <a:pt x="680287" y="137503"/>
                </a:lnTo>
                <a:lnTo>
                  <a:pt x="679939" y="129825"/>
                </a:lnTo>
                <a:lnTo>
                  <a:pt x="664326" y="88156"/>
                </a:lnTo>
                <a:lnTo>
                  <a:pt x="659764" y="82384"/>
                </a:lnTo>
                <a:lnTo>
                  <a:pt x="658078" y="80625"/>
                </a:lnTo>
                <a:close/>
              </a:path>
              <a:path w="1205864" h="276860">
                <a:moveTo>
                  <a:pt x="607870" y="58343"/>
                </a:moveTo>
                <a:lnTo>
                  <a:pt x="568931" y="71738"/>
                </a:lnTo>
                <a:lnTo>
                  <a:pt x="552165" y="89714"/>
                </a:lnTo>
                <a:lnTo>
                  <a:pt x="573652" y="89714"/>
                </a:lnTo>
                <a:lnTo>
                  <a:pt x="575424" y="88444"/>
                </a:lnTo>
                <a:lnTo>
                  <a:pt x="582070" y="85316"/>
                </a:lnTo>
                <a:lnTo>
                  <a:pt x="588911" y="82189"/>
                </a:lnTo>
                <a:lnTo>
                  <a:pt x="595361" y="80625"/>
                </a:lnTo>
                <a:lnTo>
                  <a:pt x="658078" y="80625"/>
                </a:lnTo>
                <a:lnTo>
                  <a:pt x="654620" y="77034"/>
                </a:lnTo>
                <a:lnTo>
                  <a:pt x="615621" y="58746"/>
                </a:lnTo>
                <a:lnTo>
                  <a:pt x="607870" y="58343"/>
                </a:lnTo>
                <a:close/>
              </a:path>
              <a:path w="1205864" h="276860">
                <a:moveTo>
                  <a:pt x="778811" y="58343"/>
                </a:moveTo>
                <a:lnTo>
                  <a:pt x="738644" y="69484"/>
                </a:lnTo>
                <a:lnTo>
                  <a:pt x="711378" y="98510"/>
                </a:lnTo>
                <a:lnTo>
                  <a:pt x="701720" y="137503"/>
                </a:lnTo>
                <a:lnTo>
                  <a:pt x="701720" y="138090"/>
                </a:lnTo>
                <a:lnTo>
                  <a:pt x="711378" y="177083"/>
                </a:lnTo>
                <a:lnTo>
                  <a:pt x="738351" y="206108"/>
                </a:lnTo>
                <a:lnTo>
                  <a:pt x="778811" y="216956"/>
                </a:lnTo>
                <a:lnTo>
                  <a:pt x="790025" y="216278"/>
                </a:lnTo>
                <a:lnTo>
                  <a:pt x="827443" y="200116"/>
                </a:lnTo>
                <a:lnTo>
                  <a:pt x="833191" y="194674"/>
                </a:lnTo>
                <a:lnTo>
                  <a:pt x="778811" y="194674"/>
                </a:lnTo>
                <a:lnTo>
                  <a:pt x="771852" y="194198"/>
                </a:lnTo>
                <a:lnTo>
                  <a:pt x="738626" y="172942"/>
                </a:lnTo>
                <a:lnTo>
                  <a:pt x="728090" y="138090"/>
                </a:lnTo>
                <a:lnTo>
                  <a:pt x="728511" y="130229"/>
                </a:lnTo>
                <a:lnTo>
                  <a:pt x="747861" y="92683"/>
                </a:lnTo>
                <a:lnTo>
                  <a:pt x="778811" y="80625"/>
                </a:lnTo>
                <a:lnTo>
                  <a:pt x="832934" y="80625"/>
                </a:lnTo>
                <a:lnTo>
                  <a:pt x="827278" y="75366"/>
                </a:lnTo>
                <a:lnTo>
                  <a:pt x="818977" y="69484"/>
                </a:lnTo>
                <a:lnTo>
                  <a:pt x="809980" y="64610"/>
                </a:lnTo>
                <a:lnTo>
                  <a:pt x="800286" y="61129"/>
                </a:lnTo>
                <a:lnTo>
                  <a:pt x="789897" y="59040"/>
                </a:lnTo>
                <a:lnTo>
                  <a:pt x="778811" y="58343"/>
                </a:lnTo>
                <a:close/>
              </a:path>
              <a:path w="1205864" h="276860">
                <a:moveTo>
                  <a:pt x="832934" y="80625"/>
                </a:moveTo>
                <a:lnTo>
                  <a:pt x="778811" y="80625"/>
                </a:lnTo>
                <a:lnTo>
                  <a:pt x="785766" y="81120"/>
                </a:lnTo>
                <a:lnTo>
                  <a:pt x="792224" y="82531"/>
                </a:lnTo>
                <a:lnTo>
                  <a:pt x="822788" y="108771"/>
                </a:lnTo>
                <a:lnTo>
                  <a:pt x="829825" y="137503"/>
                </a:lnTo>
                <a:lnTo>
                  <a:pt x="829385" y="145254"/>
                </a:lnTo>
                <a:lnTo>
                  <a:pt x="809870" y="182910"/>
                </a:lnTo>
                <a:lnTo>
                  <a:pt x="778811" y="194674"/>
                </a:lnTo>
                <a:lnTo>
                  <a:pt x="833191" y="194674"/>
                </a:lnTo>
                <a:lnTo>
                  <a:pt x="853719" y="158173"/>
                </a:lnTo>
                <a:lnTo>
                  <a:pt x="856194" y="137503"/>
                </a:lnTo>
                <a:lnTo>
                  <a:pt x="855588" y="127315"/>
                </a:lnTo>
                <a:lnTo>
                  <a:pt x="840911" y="89879"/>
                </a:lnTo>
                <a:lnTo>
                  <a:pt x="834589" y="82165"/>
                </a:lnTo>
                <a:lnTo>
                  <a:pt x="832934" y="80625"/>
                </a:lnTo>
                <a:close/>
              </a:path>
              <a:path w="1205864" h="276860">
                <a:moveTo>
                  <a:pt x="913275" y="0"/>
                </a:moveTo>
                <a:lnTo>
                  <a:pt x="887474" y="0"/>
                </a:lnTo>
                <a:lnTo>
                  <a:pt x="887474" y="32250"/>
                </a:lnTo>
                <a:lnTo>
                  <a:pt x="913275" y="32250"/>
                </a:lnTo>
                <a:lnTo>
                  <a:pt x="913275" y="0"/>
                </a:lnTo>
                <a:close/>
              </a:path>
              <a:path w="1205864" h="276860">
                <a:moveTo>
                  <a:pt x="913275" y="60982"/>
                </a:moveTo>
                <a:lnTo>
                  <a:pt x="887474" y="60982"/>
                </a:lnTo>
                <a:lnTo>
                  <a:pt x="887474" y="214024"/>
                </a:lnTo>
                <a:lnTo>
                  <a:pt x="913275" y="214024"/>
                </a:lnTo>
                <a:lnTo>
                  <a:pt x="913275" y="60982"/>
                </a:lnTo>
                <a:close/>
              </a:path>
              <a:path w="1205864" h="276860">
                <a:moveTo>
                  <a:pt x="978499" y="60982"/>
                </a:moveTo>
                <a:lnTo>
                  <a:pt x="955044" y="60982"/>
                </a:lnTo>
                <a:lnTo>
                  <a:pt x="955044" y="214024"/>
                </a:lnTo>
                <a:lnTo>
                  <a:pt x="980845" y="214024"/>
                </a:lnTo>
                <a:lnTo>
                  <a:pt x="980845" y="121671"/>
                </a:lnTo>
                <a:lnTo>
                  <a:pt x="983190" y="113853"/>
                </a:lnTo>
                <a:lnTo>
                  <a:pt x="987002" y="107012"/>
                </a:lnTo>
                <a:lnTo>
                  <a:pt x="997752" y="95089"/>
                </a:lnTo>
                <a:lnTo>
                  <a:pt x="999385" y="93819"/>
                </a:lnTo>
                <a:lnTo>
                  <a:pt x="978499" y="93819"/>
                </a:lnTo>
                <a:lnTo>
                  <a:pt x="978499" y="60982"/>
                </a:lnTo>
                <a:close/>
              </a:path>
              <a:path w="1205864" h="276860">
                <a:moveTo>
                  <a:pt x="1080673" y="81505"/>
                </a:moveTo>
                <a:lnTo>
                  <a:pt x="1042022" y="81505"/>
                </a:lnTo>
                <a:lnTo>
                  <a:pt x="1049548" y="85316"/>
                </a:lnTo>
                <a:lnTo>
                  <a:pt x="1054434" y="92939"/>
                </a:lnTo>
                <a:lnTo>
                  <a:pt x="1057769" y="99334"/>
                </a:lnTo>
                <a:lnTo>
                  <a:pt x="1060151" y="107378"/>
                </a:lnTo>
                <a:lnTo>
                  <a:pt x="1061580" y="117072"/>
                </a:lnTo>
                <a:lnTo>
                  <a:pt x="1062057" y="128414"/>
                </a:lnTo>
                <a:lnTo>
                  <a:pt x="1062057" y="214024"/>
                </a:lnTo>
                <a:lnTo>
                  <a:pt x="1087857" y="214024"/>
                </a:lnTo>
                <a:lnTo>
                  <a:pt x="1087832" y="121671"/>
                </a:lnTo>
                <a:lnTo>
                  <a:pt x="1081334" y="82788"/>
                </a:lnTo>
                <a:lnTo>
                  <a:pt x="1080673" y="81505"/>
                </a:lnTo>
                <a:close/>
              </a:path>
              <a:path w="1205864" h="276860">
                <a:moveTo>
                  <a:pt x="1042120" y="58343"/>
                </a:moveTo>
                <a:lnTo>
                  <a:pt x="1004593" y="68018"/>
                </a:lnTo>
                <a:lnTo>
                  <a:pt x="978499" y="93819"/>
                </a:lnTo>
                <a:lnTo>
                  <a:pt x="999385" y="93819"/>
                </a:lnTo>
                <a:lnTo>
                  <a:pt x="1003909" y="90300"/>
                </a:lnTo>
                <a:lnTo>
                  <a:pt x="1010749" y="86782"/>
                </a:lnTo>
                <a:lnTo>
                  <a:pt x="1017786" y="83264"/>
                </a:lnTo>
                <a:lnTo>
                  <a:pt x="1024822" y="81505"/>
                </a:lnTo>
                <a:lnTo>
                  <a:pt x="1080673" y="81505"/>
                </a:lnTo>
                <a:lnTo>
                  <a:pt x="1078182" y="76667"/>
                </a:lnTo>
                <a:lnTo>
                  <a:pt x="1050549" y="58875"/>
                </a:lnTo>
                <a:lnTo>
                  <a:pt x="1042120" y="58343"/>
                </a:lnTo>
                <a:close/>
              </a:path>
              <a:path w="1205864" h="276860">
                <a:moveTo>
                  <a:pt x="1159676" y="81212"/>
                </a:moveTo>
                <a:lnTo>
                  <a:pt x="1133876" y="81212"/>
                </a:lnTo>
                <a:lnTo>
                  <a:pt x="1133876" y="184120"/>
                </a:lnTo>
                <a:lnTo>
                  <a:pt x="1161673" y="215600"/>
                </a:lnTo>
                <a:lnTo>
                  <a:pt x="1168471" y="216077"/>
                </a:lnTo>
                <a:lnTo>
                  <a:pt x="1176681" y="216077"/>
                </a:lnTo>
                <a:lnTo>
                  <a:pt x="1184108" y="214806"/>
                </a:lnTo>
                <a:lnTo>
                  <a:pt x="1190754" y="212265"/>
                </a:lnTo>
                <a:lnTo>
                  <a:pt x="1197594" y="209724"/>
                </a:lnTo>
                <a:lnTo>
                  <a:pt x="1202579" y="207770"/>
                </a:lnTo>
                <a:lnTo>
                  <a:pt x="1205706" y="206402"/>
                </a:lnTo>
                <a:lnTo>
                  <a:pt x="1201484" y="192329"/>
                </a:lnTo>
                <a:lnTo>
                  <a:pt x="1172478" y="192329"/>
                </a:lnTo>
                <a:lnTo>
                  <a:pt x="1168569" y="191058"/>
                </a:lnTo>
                <a:lnTo>
                  <a:pt x="1165246" y="188517"/>
                </a:lnTo>
                <a:lnTo>
                  <a:pt x="1161924" y="185781"/>
                </a:lnTo>
                <a:lnTo>
                  <a:pt x="1160067" y="181676"/>
                </a:lnTo>
                <a:lnTo>
                  <a:pt x="1159676" y="176204"/>
                </a:lnTo>
                <a:lnTo>
                  <a:pt x="1159676" y="81212"/>
                </a:lnTo>
                <a:close/>
              </a:path>
              <a:path w="1205864" h="276860">
                <a:moveTo>
                  <a:pt x="1199549" y="185879"/>
                </a:moveTo>
                <a:lnTo>
                  <a:pt x="1198181" y="186660"/>
                </a:lnTo>
                <a:lnTo>
                  <a:pt x="1195347" y="187931"/>
                </a:lnTo>
                <a:lnTo>
                  <a:pt x="1186747" y="191449"/>
                </a:lnTo>
                <a:lnTo>
                  <a:pt x="1182056" y="192329"/>
                </a:lnTo>
                <a:lnTo>
                  <a:pt x="1201484" y="192329"/>
                </a:lnTo>
                <a:lnTo>
                  <a:pt x="1199549" y="185879"/>
                </a:lnTo>
                <a:close/>
              </a:path>
              <a:path w="1205864" h="276860">
                <a:moveTo>
                  <a:pt x="1193979" y="60982"/>
                </a:moveTo>
                <a:lnTo>
                  <a:pt x="1113059" y="60982"/>
                </a:lnTo>
                <a:lnTo>
                  <a:pt x="1113059" y="81212"/>
                </a:lnTo>
                <a:lnTo>
                  <a:pt x="1193979" y="81212"/>
                </a:lnTo>
                <a:lnTo>
                  <a:pt x="1193979" y="60982"/>
                </a:lnTo>
                <a:close/>
              </a:path>
              <a:path w="1205864" h="276860">
                <a:moveTo>
                  <a:pt x="1159676" y="9968"/>
                </a:moveTo>
                <a:lnTo>
                  <a:pt x="1133876" y="9968"/>
                </a:lnTo>
                <a:lnTo>
                  <a:pt x="1133876" y="60982"/>
                </a:lnTo>
                <a:lnTo>
                  <a:pt x="1159676" y="60982"/>
                </a:lnTo>
                <a:lnTo>
                  <a:pt x="1159676" y="9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60299" y="4973461"/>
            <a:ext cx="1061031" cy="275007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1176718" y="7565842"/>
            <a:ext cx="1147445" cy="217170"/>
          </a:xfrm>
          <a:custGeom>
            <a:avLst/>
            <a:gdLst/>
            <a:ahLst/>
            <a:cxnLst/>
            <a:rect l="l" t="t" r="r" b="b"/>
            <a:pathLst>
              <a:path w="1147445" h="217170">
                <a:moveTo>
                  <a:pt x="22282" y="5863"/>
                </a:moveTo>
                <a:lnTo>
                  <a:pt x="0" y="5863"/>
                </a:lnTo>
                <a:lnTo>
                  <a:pt x="0" y="214024"/>
                </a:lnTo>
                <a:lnTo>
                  <a:pt x="26386" y="214024"/>
                </a:lnTo>
                <a:lnTo>
                  <a:pt x="26386" y="54532"/>
                </a:lnTo>
                <a:lnTo>
                  <a:pt x="60340" y="54532"/>
                </a:lnTo>
                <a:lnTo>
                  <a:pt x="22282" y="5863"/>
                </a:lnTo>
                <a:close/>
              </a:path>
              <a:path w="1147445" h="217170">
                <a:moveTo>
                  <a:pt x="60340" y="54532"/>
                </a:moveTo>
                <a:lnTo>
                  <a:pt x="26386" y="54532"/>
                </a:lnTo>
                <a:lnTo>
                  <a:pt x="151869" y="214024"/>
                </a:lnTo>
                <a:lnTo>
                  <a:pt x="175910" y="214024"/>
                </a:lnTo>
                <a:lnTo>
                  <a:pt x="175910" y="168581"/>
                </a:lnTo>
                <a:lnTo>
                  <a:pt x="149524" y="168581"/>
                </a:lnTo>
                <a:lnTo>
                  <a:pt x="60340" y="54532"/>
                </a:lnTo>
                <a:close/>
              </a:path>
              <a:path w="1147445" h="217170">
                <a:moveTo>
                  <a:pt x="175910" y="6156"/>
                </a:moveTo>
                <a:lnTo>
                  <a:pt x="149524" y="6156"/>
                </a:lnTo>
                <a:lnTo>
                  <a:pt x="149524" y="168581"/>
                </a:lnTo>
                <a:lnTo>
                  <a:pt x="175910" y="168581"/>
                </a:lnTo>
                <a:lnTo>
                  <a:pt x="175910" y="6156"/>
                </a:lnTo>
                <a:close/>
              </a:path>
              <a:path w="1147445" h="217170">
                <a:moveTo>
                  <a:pt x="286952" y="58343"/>
                </a:moveTo>
                <a:lnTo>
                  <a:pt x="246199" y="69191"/>
                </a:lnTo>
                <a:lnTo>
                  <a:pt x="218640" y="97923"/>
                </a:lnTo>
                <a:lnTo>
                  <a:pt x="208671" y="137503"/>
                </a:lnTo>
                <a:lnTo>
                  <a:pt x="209294" y="148003"/>
                </a:lnTo>
                <a:lnTo>
                  <a:pt x="224100" y="185714"/>
                </a:lnTo>
                <a:lnTo>
                  <a:pt x="255325" y="210854"/>
                </a:lnTo>
                <a:lnTo>
                  <a:pt x="286659" y="216956"/>
                </a:lnTo>
                <a:lnTo>
                  <a:pt x="297928" y="216278"/>
                </a:lnTo>
                <a:lnTo>
                  <a:pt x="336408" y="200300"/>
                </a:lnTo>
                <a:lnTo>
                  <a:pt x="339297" y="197606"/>
                </a:lnTo>
                <a:lnTo>
                  <a:pt x="287538" y="197606"/>
                </a:lnTo>
                <a:lnTo>
                  <a:pt x="281051" y="197203"/>
                </a:lnTo>
                <a:lnTo>
                  <a:pt x="244147" y="172979"/>
                </a:lnTo>
                <a:lnTo>
                  <a:pt x="235938" y="146299"/>
                </a:lnTo>
                <a:lnTo>
                  <a:pt x="362887" y="146299"/>
                </a:lnTo>
                <a:lnTo>
                  <a:pt x="363278" y="143953"/>
                </a:lnTo>
                <a:lnTo>
                  <a:pt x="363473" y="140630"/>
                </a:lnTo>
                <a:lnTo>
                  <a:pt x="363473" y="136330"/>
                </a:lnTo>
                <a:lnTo>
                  <a:pt x="362998" y="128414"/>
                </a:lnTo>
                <a:lnTo>
                  <a:pt x="235058" y="128414"/>
                </a:lnTo>
                <a:lnTo>
                  <a:pt x="236011" y="121158"/>
                </a:lnTo>
                <a:lnTo>
                  <a:pt x="256571" y="87680"/>
                </a:lnTo>
                <a:lnTo>
                  <a:pt x="286952" y="77693"/>
                </a:lnTo>
                <a:lnTo>
                  <a:pt x="337764" y="77693"/>
                </a:lnTo>
                <a:lnTo>
                  <a:pt x="335272" y="75348"/>
                </a:lnTo>
                <a:lnTo>
                  <a:pt x="327118" y="69484"/>
                </a:lnTo>
                <a:lnTo>
                  <a:pt x="318231" y="64610"/>
                </a:lnTo>
                <a:lnTo>
                  <a:pt x="308574" y="61129"/>
                </a:lnTo>
                <a:lnTo>
                  <a:pt x="298148" y="59040"/>
                </a:lnTo>
                <a:lnTo>
                  <a:pt x="286952" y="58343"/>
                </a:lnTo>
                <a:close/>
              </a:path>
              <a:path w="1147445" h="217170">
                <a:moveTo>
                  <a:pt x="331223" y="172099"/>
                </a:moveTo>
                <a:lnTo>
                  <a:pt x="301171" y="195847"/>
                </a:lnTo>
                <a:lnTo>
                  <a:pt x="287538" y="197606"/>
                </a:lnTo>
                <a:lnTo>
                  <a:pt x="339297" y="197606"/>
                </a:lnTo>
                <a:lnTo>
                  <a:pt x="343463" y="193721"/>
                </a:lnTo>
                <a:lnTo>
                  <a:pt x="349162" y="186373"/>
                </a:lnTo>
                <a:lnTo>
                  <a:pt x="353505" y="178256"/>
                </a:lnTo>
                <a:lnTo>
                  <a:pt x="331223" y="172099"/>
                </a:lnTo>
                <a:close/>
              </a:path>
              <a:path w="1147445" h="217170">
                <a:moveTo>
                  <a:pt x="337764" y="77693"/>
                </a:moveTo>
                <a:lnTo>
                  <a:pt x="286952" y="77693"/>
                </a:lnTo>
                <a:lnTo>
                  <a:pt x="293695" y="78097"/>
                </a:lnTo>
                <a:lnTo>
                  <a:pt x="300145" y="79306"/>
                </a:lnTo>
                <a:lnTo>
                  <a:pt x="330930" y="102028"/>
                </a:lnTo>
                <a:lnTo>
                  <a:pt x="339432" y="128414"/>
                </a:lnTo>
                <a:lnTo>
                  <a:pt x="362998" y="128414"/>
                </a:lnTo>
                <a:lnTo>
                  <a:pt x="348612" y="89714"/>
                </a:lnTo>
                <a:lnTo>
                  <a:pt x="342437" y="82091"/>
                </a:lnTo>
                <a:lnTo>
                  <a:pt x="337764" y="77693"/>
                </a:lnTo>
                <a:close/>
              </a:path>
              <a:path w="1147445" h="217170">
                <a:moveTo>
                  <a:pt x="423851" y="81212"/>
                </a:moveTo>
                <a:lnTo>
                  <a:pt x="398051" y="81212"/>
                </a:lnTo>
                <a:lnTo>
                  <a:pt x="398051" y="184120"/>
                </a:lnTo>
                <a:lnTo>
                  <a:pt x="425848" y="215600"/>
                </a:lnTo>
                <a:lnTo>
                  <a:pt x="432646" y="216077"/>
                </a:lnTo>
                <a:lnTo>
                  <a:pt x="440856" y="216077"/>
                </a:lnTo>
                <a:lnTo>
                  <a:pt x="448283" y="214806"/>
                </a:lnTo>
                <a:lnTo>
                  <a:pt x="454928" y="212265"/>
                </a:lnTo>
                <a:lnTo>
                  <a:pt x="461769" y="209724"/>
                </a:lnTo>
                <a:lnTo>
                  <a:pt x="466754" y="207770"/>
                </a:lnTo>
                <a:lnTo>
                  <a:pt x="469881" y="206402"/>
                </a:lnTo>
                <a:lnTo>
                  <a:pt x="465659" y="192329"/>
                </a:lnTo>
                <a:lnTo>
                  <a:pt x="436653" y="192329"/>
                </a:lnTo>
                <a:lnTo>
                  <a:pt x="432744" y="191058"/>
                </a:lnTo>
                <a:lnTo>
                  <a:pt x="429421" y="188517"/>
                </a:lnTo>
                <a:lnTo>
                  <a:pt x="426099" y="185781"/>
                </a:lnTo>
                <a:lnTo>
                  <a:pt x="424242" y="181676"/>
                </a:lnTo>
                <a:lnTo>
                  <a:pt x="423851" y="176204"/>
                </a:lnTo>
                <a:lnTo>
                  <a:pt x="423851" y="81212"/>
                </a:lnTo>
                <a:close/>
              </a:path>
              <a:path w="1147445" h="217170">
                <a:moveTo>
                  <a:pt x="463724" y="185879"/>
                </a:moveTo>
                <a:lnTo>
                  <a:pt x="462356" y="186660"/>
                </a:lnTo>
                <a:lnTo>
                  <a:pt x="459522" y="187931"/>
                </a:lnTo>
                <a:lnTo>
                  <a:pt x="450922" y="191449"/>
                </a:lnTo>
                <a:lnTo>
                  <a:pt x="446231" y="192329"/>
                </a:lnTo>
                <a:lnTo>
                  <a:pt x="465659" y="192329"/>
                </a:lnTo>
                <a:lnTo>
                  <a:pt x="463724" y="185879"/>
                </a:lnTo>
                <a:close/>
              </a:path>
              <a:path w="1147445" h="217170">
                <a:moveTo>
                  <a:pt x="458153" y="60982"/>
                </a:moveTo>
                <a:lnTo>
                  <a:pt x="377234" y="60982"/>
                </a:lnTo>
                <a:lnTo>
                  <a:pt x="377234" y="81212"/>
                </a:lnTo>
                <a:lnTo>
                  <a:pt x="458153" y="81212"/>
                </a:lnTo>
                <a:lnTo>
                  <a:pt x="458153" y="60982"/>
                </a:lnTo>
                <a:close/>
              </a:path>
              <a:path w="1147445" h="217170">
                <a:moveTo>
                  <a:pt x="423851" y="9968"/>
                </a:moveTo>
                <a:lnTo>
                  <a:pt x="398051" y="9968"/>
                </a:lnTo>
                <a:lnTo>
                  <a:pt x="398051" y="60982"/>
                </a:lnTo>
                <a:lnTo>
                  <a:pt x="423851" y="60982"/>
                </a:lnTo>
                <a:lnTo>
                  <a:pt x="423851" y="9968"/>
                </a:lnTo>
                <a:close/>
              </a:path>
              <a:path w="1147445" h="217170">
                <a:moveTo>
                  <a:pt x="500830" y="60982"/>
                </a:moveTo>
                <a:lnTo>
                  <a:pt x="476203" y="60982"/>
                </a:lnTo>
                <a:lnTo>
                  <a:pt x="541290" y="214024"/>
                </a:lnTo>
                <a:lnTo>
                  <a:pt x="563865" y="214024"/>
                </a:lnTo>
                <a:lnTo>
                  <a:pt x="574234" y="188517"/>
                </a:lnTo>
                <a:lnTo>
                  <a:pt x="553603" y="188517"/>
                </a:lnTo>
                <a:lnTo>
                  <a:pt x="500830" y="60982"/>
                </a:lnTo>
                <a:close/>
              </a:path>
              <a:path w="1147445" h="217170">
                <a:moveTo>
                  <a:pt x="614758" y="141901"/>
                </a:moveTo>
                <a:lnTo>
                  <a:pt x="593183" y="141901"/>
                </a:lnTo>
                <a:lnTo>
                  <a:pt x="622795" y="214024"/>
                </a:lnTo>
                <a:lnTo>
                  <a:pt x="645370" y="214024"/>
                </a:lnTo>
                <a:lnTo>
                  <a:pt x="656218" y="188517"/>
                </a:lnTo>
                <a:lnTo>
                  <a:pt x="633056" y="188517"/>
                </a:lnTo>
                <a:lnTo>
                  <a:pt x="614758" y="141901"/>
                </a:lnTo>
                <a:close/>
              </a:path>
              <a:path w="1147445" h="217170">
                <a:moveTo>
                  <a:pt x="575006" y="61275"/>
                </a:moveTo>
                <a:lnTo>
                  <a:pt x="552431" y="61275"/>
                </a:lnTo>
                <a:lnTo>
                  <a:pt x="578231" y="125776"/>
                </a:lnTo>
                <a:lnTo>
                  <a:pt x="553603" y="188517"/>
                </a:lnTo>
                <a:lnTo>
                  <a:pt x="574234" y="188517"/>
                </a:lnTo>
                <a:lnTo>
                  <a:pt x="593183" y="141901"/>
                </a:lnTo>
                <a:lnTo>
                  <a:pt x="614758" y="141901"/>
                </a:lnTo>
                <a:lnTo>
                  <a:pt x="608429" y="125776"/>
                </a:lnTo>
                <a:lnTo>
                  <a:pt x="614690" y="109944"/>
                </a:lnTo>
                <a:lnTo>
                  <a:pt x="593183" y="109944"/>
                </a:lnTo>
                <a:lnTo>
                  <a:pt x="575006" y="61275"/>
                </a:lnTo>
                <a:close/>
              </a:path>
              <a:path w="1147445" h="217170">
                <a:moveTo>
                  <a:pt x="710457" y="60982"/>
                </a:moveTo>
                <a:lnTo>
                  <a:pt x="685537" y="60982"/>
                </a:lnTo>
                <a:lnTo>
                  <a:pt x="633056" y="188517"/>
                </a:lnTo>
                <a:lnTo>
                  <a:pt x="656218" y="188517"/>
                </a:lnTo>
                <a:lnTo>
                  <a:pt x="710457" y="60982"/>
                </a:lnTo>
                <a:close/>
              </a:path>
              <a:path w="1147445" h="217170">
                <a:moveTo>
                  <a:pt x="633936" y="61275"/>
                </a:moveTo>
                <a:lnTo>
                  <a:pt x="611361" y="61275"/>
                </a:lnTo>
                <a:lnTo>
                  <a:pt x="593183" y="109944"/>
                </a:lnTo>
                <a:lnTo>
                  <a:pt x="614690" y="109944"/>
                </a:lnTo>
                <a:lnTo>
                  <a:pt x="633936" y="61275"/>
                </a:lnTo>
                <a:close/>
              </a:path>
              <a:path w="1147445" h="217170">
                <a:moveTo>
                  <a:pt x="796276" y="58343"/>
                </a:moveTo>
                <a:lnTo>
                  <a:pt x="756109" y="69484"/>
                </a:lnTo>
                <a:lnTo>
                  <a:pt x="728843" y="98510"/>
                </a:lnTo>
                <a:lnTo>
                  <a:pt x="719185" y="137503"/>
                </a:lnTo>
                <a:lnTo>
                  <a:pt x="719185" y="138090"/>
                </a:lnTo>
                <a:lnTo>
                  <a:pt x="728843" y="177083"/>
                </a:lnTo>
                <a:lnTo>
                  <a:pt x="755816" y="206108"/>
                </a:lnTo>
                <a:lnTo>
                  <a:pt x="796276" y="216956"/>
                </a:lnTo>
                <a:lnTo>
                  <a:pt x="807490" y="216278"/>
                </a:lnTo>
                <a:lnTo>
                  <a:pt x="844908" y="200116"/>
                </a:lnTo>
                <a:lnTo>
                  <a:pt x="850656" y="194674"/>
                </a:lnTo>
                <a:lnTo>
                  <a:pt x="796276" y="194674"/>
                </a:lnTo>
                <a:lnTo>
                  <a:pt x="789317" y="194198"/>
                </a:lnTo>
                <a:lnTo>
                  <a:pt x="756091" y="172942"/>
                </a:lnTo>
                <a:lnTo>
                  <a:pt x="745555" y="138090"/>
                </a:lnTo>
                <a:lnTo>
                  <a:pt x="745976" y="130229"/>
                </a:lnTo>
                <a:lnTo>
                  <a:pt x="765326" y="92683"/>
                </a:lnTo>
                <a:lnTo>
                  <a:pt x="796276" y="80625"/>
                </a:lnTo>
                <a:lnTo>
                  <a:pt x="850399" y="80625"/>
                </a:lnTo>
                <a:lnTo>
                  <a:pt x="844743" y="75366"/>
                </a:lnTo>
                <a:lnTo>
                  <a:pt x="836442" y="69484"/>
                </a:lnTo>
                <a:lnTo>
                  <a:pt x="827445" y="64610"/>
                </a:lnTo>
                <a:lnTo>
                  <a:pt x="817751" y="61129"/>
                </a:lnTo>
                <a:lnTo>
                  <a:pt x="807362" y="59040"/>
                </a:lnTo>
                <a:lnTo>
                  <a:pt x="796276" y="58343"/>
                </a:lnTo>
                <a:close/>
              </a:path>
              <a:path w="1147445" h="217170">
                <a:moveTo>
                  <a:pt x="850399" y="80625"/>
                </a:moveTo>
                <a:lnTo>
                  <a:pt x="796276" y="80625"/>
                </a:lnTo>
                <a:lnTo>
                  <a:pt x="803231" y="81120"/>
                </a:lnTo>
                <a:lnTo>
                  <a:pt x="809689" y="82531"/>
                </a:lnTo>
                <a:lnTo>
                  <a:pt x="840253" y="108771"/>
                </a:lnTo>
                <a:lnTo>
                  <a:pt x="847290" y="137503"/>
                </a:lnTo>
                <a:lnTo>
                  <a:pt x="846850" y="145254"/>
                </a:lnTo>
                <a:lnTo>
                  <a:pt x="827335" y="182910"/>
                </a:lnTo>
                <a:lnTo>
                  <a:pt x="796276" y="194674"/>
                </a:lnTo>
                <a:lnTo>
                  <a:pt x="850656" y="194674"/>
                </a:lnTo>
                <a:lnTo>
                  <a:pt x="871184" y="158173"/>
                </a:lnTo>
                <a:lnTo>
                  <a:pt x="873659" y="137503"/>
                </a:lnTo>
                <a:lnTo>
                  <a:pt x="873053" y="127315"/>
                </a:lnTo>
                <a:lnTo>
                  <a:pt x="858376" y="89879"/>
                </a:lnTo>
                <a:lnTo>
                  <a:pt x="852054" y="82165"/>
                </a:lnTo>
                <a:lnTo>
                  <a:pt x="850399" y="80625"/>
                </a:lnTo>
                <a:close/>
              </a:path>
              <a:path w="1147445" h="217170">
                <a:moveTo>
                  <a:pt x="928981" y="60982"/>
                </a:moveTo>
                <a:lnTo>
                  <a:pt x="904940" y="60982"/>
                </a:lnTo>
                <a:lnTo>
                  <a:pt x="904940" y="214024"/>
                </a:lnTo>
                <a:lnTo>
                  <a:pt x="930740" y="214024"/>
                </a:lnTo>
                <a:lnTo>
                  <a:pt x="930740" y="119619"/>
                </a:lnTo>
                <a:lnTo>
                  <a:pt x="934350" y="111721"/>
                </a:lnTo>
                <a:lnTo>
                  <a:pt x="939022" y="104740"/>
                </a:lnTo>
                <a:lnTo>
                  <a:pt x="944758" y="98675"/>
                </a:lnTo>
                <a:lnTo>
                  <a:pt x="947685" y="96457"/>
                </a:lnTo>
                <a:lnTo>
                  <a:pt x="928981" y="96457"/>
                </a:lnTo>
                <a:lnTo>
                  <a:pt x="928981" y="60982"/>
                </a:lnTo>
                <a:close/>
              </a:path>
              <a:path w="1147445" h="217170">
                <a:moveTo>
                  <a:pt x="983709" y="59809"/>
                </a:moveTo>
                <a:lnTo>
                  <a:pt x="977356" y="59809"/>
                </a:lnTo>
                <a:lnTo>
                  <a:pt x="970246" y="60945"/>
                </a:lnTo>
                <a:lnTo>
                  <a:pt x="938143" y="82165"/>
                </a:lnTo>
                <a:lnTo>
                  <a:pt x="928981" y="96457"/>
                </a:lnTo>
                <a:lnTo>
                  <a:pt x="947685" y="96457"/>
                </a:lnTo>
                <a:lnTo>
                  <a:pt x="951556" y="93525"/>
                </a:lnTo>
                <a:lnTo>
                  <a:pt x="959307" y="89274"/>
                </a:lnTo>
                <a:lnTo>
                  <a:pt x="967608" y="86196"/>
                </a:lnTo>
                <a:lnTo>
                  <a:pt x="976458" y="84290"/>
                </a:lnTo>
                <a:lnTo>
                  <a:pt x="985859" y="83557"/>
                </a:lnTo>
                <a:lnTo>
                  <a:pt x="985859" y="60102"/>
                </a:lnTo>
                <a:lnTo>
                  <a:pt x="984881" y="59907"/>
                </a:lnTo>
                <a:lnTo>
                  <a:pt x="983709" y="59809"/>
                </a:lnTo>
                <a:close/>
              </a:path>
              <a:path w="1147445" h="217170">
                <a:moveTo>
                  <a:pt x="1037248" y="0"/>
                </a:moveTo>
                <a:lnTo>
                  <a:pt x="1011448" y="0"/>
                </a:lnTo>
                <a:lnTo>
                  <a:pt x="1011448" y="214024"/>
                </a:lnTo>
                <a:lnTo>
                  <a:pt x="1037248" y="214024"/>
                </a:lnTo>
                <a:lnTo>
                  <a:pt x="1037248" y="166822"/>
                </a:lnTo>
                <a:lnTo>
                  <a:pt x="1065962" y="139849"/>
                </a:lnTo>
                <a:lnTo>
                  <a:pt x="1037248" y="139849"/>
                </a:lnTo>
                <a:lnTo>
                  <a:pt x="1037248" y="0"/>
                </a:lnTo>
                <a:close/>
              </a:path>
              <a:path w="1147445" h="217170">
                <a:moveTo>
                  <a:pt x="1093966" y="139555"/>
                </a:moveTo>
                <a:lnTo>
                  <a:pt x="1066274" y="139555"/>
                </a:lnTo>
                <a:lnTo>
                  <a:pt x="1119340" y="214024"/>
                </a:lnTo>
                <a:lnTo>
                  <a:pt x="1147193" y="214024"/>
                </a:lnTo>
                <a:lnTo>
                  <a:pt x="1093966" y="139555"/>
                </a:lnTo>
                <a:close/>
              </a:path>
              <a:path w="1147445" h="217170">
                <a:moveTo>
                  <a:pt x="1144261" y="61275"/>
                </a:moveTo>
                <a:lnTo>
                  <a:pt x="1116408" y="61275"/>
                </a:lnTo>
                <a:lnTo>
                  <a:pt x="1037248" y="139849"/>
                </a:lnTo>
                <a:lnTo>
                  <a:pt x="1065962" y="139849"/>
                </a:lnTo>
                <a:lnTo>
                  <a:pt x="1066274" y="139555"/>
                </a:lnTo>
                <a:lnTo>
                  <a:pt x="1093966" y="139555"/>
                </a:lnTo>
                <a:lnTo>
                  <a:pt x="1083278" y="124603"/>
                </a:lnTo>
                <a:lnTo>
                  <a:pt x="1144261" y="61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76718" y="9157417"/>
            <a:ext cx="904240" cy="217170"/>
          </a:xfrm>
          <a:custGeom>
            <a:avLst/>
            <a:gdLst/>
            <a:ahLst/>
            <a:cxnLst/>
            <a:rect l="l" t="t" r="r" b="b"/>
            <a:pathLst>
              <a:path w="904239" h="217170">
                <a:moveTo>
                  <a:pt x="27852" y="5863"/>
                </a:moveTo>
                <a:lnTo>
                  <a:pt x="0" y="5863"/>
                </a:lnTo>
                <a:lnTo>
                  <a:pt x="0" y="214024"/>
                </a:lnTo>
                <a:lnTo>
                  <a:pt x="26386" y="214024"/>
                </a:lnTo>
                <a:lnTo>
                  <a:pt x="26386" y="55118"/>
                </a:lnTo>
                <a:lnTo>
                  <a:pt x="55311" y="55118"/>
                </a:lnTo>
                <a:lnTo>
                  <a:pt x="27852" y="5863"/>
                </a:lnTo>
                <a:close/>
              </a:path>
              <a:path w="904239" h="217170">
                <a:moveTo>
                  <a:pt x="206402" y="55118"/>
                </a:moveTo>
                <a:lnTo>
                  <a:pt x="180015" y="55118"/>
                </a:lnTo>
                <a:lnTo>
                  <a:pt x="180015" y="214024"/>
                </a:lnTo>
                <a:lnTo>
                  <a:pt x="206402" y="214024"/>
                </a:lnTo>
                <a:lnTo>
                  <a:pt x="206402" y="55118"/>
                </a:lnTo>
                <a:close/>
              </a:path>
              <a:path w="904239" h="217170">
                <a:moveTo>
                  <a:pt x="55311" y="55118"/>
                </a:moveTo>
                <a:lnTo>
                  <a:pt x="26386" y="55118"/>
                </a:lnTo>
                <a:lnTo>
                  <a:pt x="95285" y="177376"/>
                </a:lnTo>
                <a:lnTo>
                  <a:pt x="111410" y="177376"/>
                </a:lnTo>
                <a:lnTo>
                  <a:pt x="131810" y="141021"/>
                </a:lnTo>
                <a:lnTo>
                  <a:pt x="103201" y="141021"/>
                </a:lnTo>
                <a:lnTo>
                  <a:pt x="55311" y="55118"/>
                </a:lnTo>
                <a:close/>
              </a:path>
              <a:path w="904239" h="217170">
                <a:moveTo>
                  <a:pt x="206402" y="5863"/>
                </a:moveTo>
                <a:lnTo>
                  <a:pt x="178842" y="5863"/>
                </a:lnTo>
                <a:lnTo>
                  <a:pt x="103201" y="141021"/>
                </a:lnTo>
                <a:lnTo>
                  <a:pt x="131810" y="141021"/>
                </a:lnTo>
                <a:lnTo>
                  <a:pt x="180015" y="55118"/>
                </a:lnTo>
                <a:lnTo>
                  <a:pt x="206402" y="55118"/>
                </a:lnTo>
                <a:lnTo>
                  <a:pt x="206402" y="5863"/>
                </a:lnTo>
                <a:close/>
              </a:path>
              <a:path w="904239" h="217170">
                <a:moveTo>
                  <a:pt x="316415" y="58343"/>
                </a:moveTo>
                <a:lnTo>
                  <a:pt x="276248" y="69484"/>
                </a:lnTo>
                <a:lnTo>
                  <a:pt x="248982" y="98510"/>
                </a:lnTo>
                <a:lnTo>
                  <a:pt x="239324" y="137503"/>
                </a:lnTo>
                <a:lnTo>
                  <a:pt x="239324" y="138090"/>
                </a:lnTo>
                <a:lnTo>
                  <a:pt x="248982" y="177083"/>
                </a:lnTo>
                <a:lnTo>
                  <a:pt x="275955" y="206108"/>
                </a:lnTo>
                <a:lnTo>
                  <a:pt x="316415" y="216956"/>
                </a:lnTo>
                <a:lnTo>
                  <a:pt x="327629" y="216278"/>
                </a:lnTo>
                <a:lnTo>
                  <a:pt x="365047" y="200116"/>
                </a:lnTo>
                <a:lnTo>
                  <a:pt x="370795" y="194674"/>
                </a:lnTo>
                <a:lnTo>
                  <a:pt x="316415" y="194674"/>
                </a:lnTo>
                <a:lnTo>
                  <a:pt x="309456" y="194198"/>
                </a:lnTo>
                <a:lnTo>
                  <a:pt x="276230" y="172942"/>
                </a:lnTo>
                <a:lnTo>
                  <a:pt x="265694" y="138090"/>
                </a:lnTo>
                <a:lnTo>
                  <a:pt x="266115" y="130229"/>
                </a:lnTo>
                <a:lnTo>
                  <a:pt x="285465" y="92683"/>
                </a:lnTo>
                <a:lnTo>
                  <a:pt x="316415" y="80625"/>
                </a:lnTo>
                <a:lnTo>
                  <a:pt x="370538" y="80625"/>
                </a:lnTo>
                <a:lnTo>
                  <a:pt x="364882" y="75366"/>
                </a:lnTo>
                <a:lnTo>
                  <a:pt x="356581" y="69484"/>
                </a:lnTo>
                <a:lnTo>
                  <a:pt x="347584" y="64610"/>
                </a:lnTo>
                <a:lnTo>
                  <a:pt x="337890" y="61129"/>
                </a:lnTo>
                <a:lnTo>
                  <a:pt x="327501" y="59040"/>
                </a:lnTo>
                <a:lnTo>
                  <a:pt x="316415" y="58343"/>
                </a:lnTo>
                <a:close/>
              </a:path>
              <a:path w="904239" h="217170">
                <a:moveTo>
                  <a:pt x="370538" y="80625"/>
                </a:moveTo>
                <a:lnTo>
                  <a:pt x="316415" y="80625"/>
                </a:lnTo>
                <a:lnTo>
                  <a:pt x="323370" y="81120"/>
                </a:lnTo>
                <a:lnTo>
                  <a:pt x="329828" y="82531"/>
                </a:lnTo>
                <a:lnTo>
                  <a:pt x="360392" y="108771"/>
                </a:lnTo>
                <a:lnTo>
                  <a:pt x="367429" y="137503"/>
                </a:lnTo>
                <a:lnTo>
                  <a:pt x="366989" y="145254"/>
                </a:lnTo>
                <a:lnTo>
                  <a:pt x="347474" y="182910"/>
                </a:lnTo>
                <a:lnTo>
                  <a:pt x="316415" y="194674"/>
                </a:lnTo>
                <a:lnTo>
                  <a:pt x="370795" y="194674"/>
                </a:lnTo>
                <a:lnTo>
                  <a:pt x="391323" y="158173"/>
                </a:lnTo>
                <a:lnTo>
                  <a:pt x="393798" y="137503"/>
                </a:lnTo>
                <a:lnTo>
                  <a:pt x="393192" y="127315"/>
                </a:lnTo>
                <a:lnTo>
                  <a:pt x="378515" y="89879"/>
                </a:lnTo>
                <a:lnTo>
                  <a:pt x="372193" y="82165"/>
                </a:lnTo>
                <a:lnTo>
                  <a:pt x="370538" y="80625"/>
                </a:lnTo>
                <a:close/>
              </a:path>
              <a:path w="904239" h="217170">
                <a:moveTo>
                  <a:pt x="468203" y="185292"/>
                </a:moveTo>
                <a:lnTo>
                  <a:pt x="447947" y="185292"/>
                </a:lnTo>
                <a:lnTo>
                  <a:pt x="452583" y="191999"/>
                </a:lnTo>
                <a:lnTo>
                  <a:pt x="486574" y="214757"/>
                </a:lnTo>
                <a:lnTo>
                  <a:pt x="503652" y="216956"/>
                </a:lnTo>
                <a:lnTo>
                  <a:pt x="513657" y="216297"/>
                </a:lnTo>
                <a:lnTo>
                  <a:pt x="548363" y="200538"/>
                </a:lnTo>
                <a:lnTo>
                  <a:pt x="554354" y="194674"/>
                </a:lnTo>
                <a:lnTo>
                  <a:pt x="491143" y="194674"/>
                </a:lnTo>
                <a:lnTo>
                  <a:pt x="484693" y="193208"/>
                </a:lnTo>
                <a:lnTo>
                  <a:pt x="477727" y="190221"/>
                </a:lnTo>
                <a:lnTo>
                  <a:pt x="471206" y="187345"/>
                </a:lnTo>
                <a:lnTo>
                  <a:pt x="468203" y="185292"/>
                </a:lnTo>
                <a:close/>
              </a:path>
              <a:path w="904239" h="217170">
                <a:moveTo>
                  <a:pt x="450879" y="0"/>
                </a:moveTo>
                <a:lnTo>
                  <a:pt x="425078" y="0"/>
                </a:lnTo>
                <a:lnTo>
                  <a:pt x="425078" y="214024"/>
                </a:lnTo>
                <a:lnTo>
                  <a:pt x="447947" y="214024"/>
                </a:lnTo>
                <a:lnTo>
                  <a:pt x="447947" y="185292"/>
                </a:lnTo>
                <a:lnTo>
                  <a:pt x="468203" y="185292"/>
                </a:lnTo>
                <a:lnTo>
                  <a:pt x="450879" y="160665"/>
                </a:lnTo>
                <a:lnTo>
                  <a:pt x="450879" y="116394"/>
                </a:lnTo>
                <a:lnTo>
                  <a:pt x="454617" y="109321"/>
                </a:lnTo>
                <a:lnTo>
                  <a:pt x="459088" y="102761"/>
                </a:lnTo>
                <a:lnTo>
                  <a:pt x="464292" y="96714"/>
                </a:lnTo>
                <a:lnTo>
                  <a:pt x="469914" y="91473"/>
                </a:lnTo>
                <a:lnTo>
                  <a:pt x="450879" y="91473"/>
                </a:lnTo>
                <a:lnTo>
                  <a:pt x="450879" y="0"/>
                </a:lnTo>
                <a:close/>
              </a:path>
              <a:path w="904239" h="217170">
                <a:moveTo>
                  <a:pt x="555293" y="80625"/>
                </a:moveTo>
                <a:lnTo>
                  <a:pt x="499547" y="80625"/>
                </a:lnTo>
                <a:lnTo>
                  <a:pt x="506785" y="81138"/>
                </a:lnTo>
                <a:lnTo>
                  <a:pt x="513547" y="82678"/>
                </a:lnTo>
                <a:lnTo>
                  <a:pt x="543232" y="109944"/>
                </a:lnTo>
                <a:lnTo>
                  <a:pt x="549682" y="138090"/>
                </a:lnTo>
                <a:lnTo>
                  <a:pt x="549261" y="145309"/>
                </a:lnTo>
                <a:lnTo>
                  <a:pt x="530020" y="182360"/>
                </a:lnTo>
                <a:lnTo>
                  <a:pt x="497202" y="194674"/>
                </a:lnTo>
                <a:lnTo>
                  <a:pt x="554354" y="194674"/>
                </a:lnTo>
                <a:lnTo>
                  <a:pt x="573650" y="158686"/>
                </a:lnTo>
                <a:lnTo>
                  <a:pt x="576069" y="138090"/>
                </a:lnTo>
                <a:lnTo>
                  <a:pt x="575757" y="130412"/>
                </a:lnTo>
                <a:lnTo>
                  <a:pt x="561574" y="88743"/>
                </a:lnTo>
                <a:lnTo>
                  <a:pt x="557305" y="82971"/>
                </a:lnTo>
                <a:lnTo>
                  <a:pt x="555293" y="80625"/>
                </a:lnTo>
                <a:close/>
              </a:path>
              <a:path w="904239" h="217170">
                <a:moveTo>
                  <a:pt x="507463" y="58343"/>
                </a:moveTo>
                <a:lnTo>
                  <a:pt x="467865" y="72343"/>
                </a:lnTo>
                <a:lnTo>
                  <a:pt x="450879" y="91473"/>
                </a:lnTo>
                <a:lnTo>
                  <a:pt x="469914" y="91473"/>
                </a:lnTo>
                <a:lnTo>
                  <a:pt x="470229" y="91180"/>
                </a:lnTo>
                <a:lnTo>
                  <a:pt x="476899" y="86562"/>
                </a:lnTo>
                <a:lnTo>
                  <a:pt x="484009" y="83264"/>
                </a:lnTo>
                <a:lnTo>
                  <a:pt x="491558" y="81285"/>
                </a:lnTo>
                <a:lnTo>
                  <a:pt x="499547" y="80625"/>
                </a:lnTo>
                <a:lnTo>
                  <a:pt x="555293" y="80625"/>
                </a:lnTo>
                <a:lnTo>
                  <a:pt x="552669" y="77565"/>
                </a:lnTo>
                <a:lnTo>
                  <a:pt x="515178" y="58765"/>
                </a:lnTo>
                <a:lnTo>
                  <a:pt x="507463" y="58343"/>
                </a:lnTo>
                <a:close/>
              </a:path>
              <a:path w="904239" h="217170">
                <a:moveTo>
                  <a:pt x="633547" y="0"/>
                </a:moveTo>
                <a:lnTo>
                  <a:pt x="607746" y="0"/>
                </a:lnTo>
                <a:lnTo>
                  <a:pt x="607746" y="32250"/>
                </a:lnTo>
                <a:lnTo>
                  <a:pt x="633547" y="32250"/>
                </a:lnTo>
                <a:lnTo>
                  <a:pt x="633547" y="0"/>
                </a:lnTo>
                <a:close/>
              </a:path>
              <a:path w="904239" h="217170">
                <a:moveTo>
                  <a:pt x="633547" y="60982"/>
                </a:moveTo>
                <a:lnTo>
                  <a:pt x="607746" y="60982"/>
                </a:lnTo>
                <a:lnTo>
                  <a:pt x="607746" y="214024"/>
                </a:lnTo>
                <a:lnTo>
                  <a:pt x="633547" y="214024"/>
                </a:lnTo>
                <a:lnTo>
                  <a:pt x="633547" y="60982"/>
                </a:lnTo>
                <a:close/>
              </a:path>
              <a:path w="904239" h="217170">
                <a:moveTo>
                  <a:pt x="701703" y="0"/>
                </a:moveTo>
                <a:lnTo>
                  <a:pt x="675903" y="0"/>
                </a:lnTo>
                <a:lnTo>
                  <a:pt x="675903" y="193990"/>
                </a:lnTo>
                <a:lnTo>
                  <a:pt x="678737" y="201906"/>
                </a:lnTo>
                <a:lnTo>
                  <a:pt x="684405" y="207574"/>
                </a:lnTo>
                <a:lnTo>
                  <a:pt x="690269" y="213243"/>
                </a:lnTo>
                <a:lnTo>
                  <a:pt x="698185" y="216077"/>
                </a:lnTo>
                <a:lnTo>
                  <a:pt x="712648" y="216077"/>
                </a:lnTo>
                <a:lnTo>
                  <a:pt x="717828" y="215490"/>
                </a:lnTo>
                <a:lnTo>
                  <a:pt x="729555" y="213145"/>
                </a:lnTo>
                <a:lnTo>
                  <a:pt x="734637" y="211679"/>
                </a:lnTo>
                <a:lnTo>
                  <a:pt x="738937" y="209920"/>
                </a:lnTo>
                <a:lnTo>
                  <a:pt x="735631" y="192915"/>
                </a:lnTo>
                <a:lnTo>
                  <a:pt x="710401" y="192915"/>
                </a:lnTo>
                <a:lnTo>
                  <a:pt x="707567" y="191938"/>
                </a:lnTo>
                <a:lnTo>
                  <a:pt x="702876" y="188029"/>
                </a:lnTo>
                <a:lnTo>
                  <a:pt x="701703" y="182849"/>
                </a:lnTo>
                <a:lnTo>
                  <a:pt x="701703" y="0"/>
                </a:lnTo>
                <a:close/>
              </a:path>
              <a:path w="904239" h="217170">
                <a:moveTo>
                  <a:pt x="734833" y="188811"/>
                </a:moveTo>
                <a:lnTo>
                  <a:pt x="717828" y="192915"/>
                </a:lnTo>
                <a:lnTo>
                  <a:pt x="735631" y="192915"/>
                </a:lnTo>
                <a:lnTo>
                  <a:pt x="734833" y="188811"/>
                </a:lnTo>
                <a:close/>
              </a:path>
              <a:path w="904239" h="217170">
                <a:moveTo>
                  <a:pt x="827225" y="58343"/>
                </a:moveTo>
                <a:lnTo>
                  <a:pt x="786472" y="69191"/>
                </a:lnTo>
                <a:lnTo>
                  <a:pt x="758913" y="97923"/>
                </a:lnTo>
                <a:lnTo>
                  <a:pt x="748945" y="137503"/>
                </a:lnTo>
                <a:lnTo>
                  <a:pt x="749568" y="148003"/>
                </a:lnTo>
                <a:lnTo>
                  <a:pt x="764373" y="185714"/>
                </a:lnTo>
                <a:lnTo>
                  <a:pt x="795598" y="210854"/>
                </a:lnTo>
                <a:lnTo>
                  <a:pt x="826932" y="216956"/>
                </a:lnTo>
                <a:lnTo>
                  <a:pt x="838201" y="216278"/>
                </a:lnTo>
                <a:lnTo>
                  <a:pt x="876682" y="200300"/>
                </a:lnTo>
                <a:lnTo>
                  <a:pt x="879570" y="197606"/>
                </a:lnTo>
                <a:lnTo>
                  <a:pt x="827811" y="197606"/>
                </a:lnTo>
                <a:lnTo>
                  <a:pt x="821325" y="197203"/>
                </a:lnTo>
                <a:lnTo>
                  <a:pt x="784420" y="172979"/>
                </a:lnTo>
                <a:lnTo>
                  <a:pt x="776211" y="146299"/>
                </a:lnTo>
                <a:lnTo>
                  <a:pt x="903160" y="146299"/>
                </a:lnTo>
                <a:lnTo>
                  <a:pt x="903551" y="143953"/>
                </a:lnTo>
                <a:lnTo>
                  <a:pt x="903746" y="140630"/>
                </a:lnTo>
                <a:lnTo>
                  <a:pt x="903746" y="136330"/>
                </a:lnTo>
                <a:lnTo>
                  <a:pt x="903271" y="128414"/>
                </a:lnTo>
                <a:lnTo>
                  <a:pt x="775331" y="128414"/>
                </a:lnTo>
                <a:lnTo>
                  <a:pt x="776284" y="121158"/>
                </a:lnTo>
                <a:lnTo>
                  <a:pt x="796844" y="87680"/>
                </a:lnTo>
                <a:lnTo>
                  <a:pt x="827225" y="77693"/>
                </a:lnTo>
                <a:lnTo>
                  <a:pt x="878038" y="77693"/>
                </a:lnTo>
                <a:lnTo>
                  <a:pt x="875545" y="75348"/>
                </a:lnTo>
                <a:lnTo>
                  <a:pt x="867391" y="69484"/>
                </a:lnTo>
                <a:lnTo>
                  <a:pt x="858504" y="64610"/>
                </a:lnTo>
                <a:lnTo>
                  <a:pt x="848847" y="61129"/>
                </a:lnTo>
                <a:lnTo>
                  <a:pt x="838421" y="59040"/>
                </a:lnTo>
                <a:lnTo>
                  <a:pt x="827225" y="58343"/>
                </a:lnTo>
                <a:close/>
              </a:path>
              <a:path w="904239" h="217170">
                <a:moveTo>
                  <a:pt x="871496" y="172099"/>
                </a:moveTo>
                <a:lnTo>
                  <a:pt x="841444" y="195847"/>
                </a:lnTo>
                <a:lnTo>
                  <a:pt x="827811" y="197606"/>
                </a:lnTo>
                <a:lnTo>
                  <a:pt x="879570" y="197606"/>
                </a:lnTo>
                <a:lnTo>
                  <a:pt x="883736" y="193721"/>
                </a:lnTo>
                <a:lnTo>
                  <a:pt x="889435" y="186373"/>
                </a:lnTo>
                <a:lnTo>
                  <a:pt x="893778" y="178256"/>
                </a:lnTo>
                <a:lnTo>
                  <a:pt x="871496" y="172099"/>
                </a:lnTo>
                <a:close/>
              </a:path>
              <a:path w="904239" h="217170">
                <a:moveTo>
                  <a:pt x="878038" y="77693"/>
                </a:moveTo>
                <a:lnTo>
                  <a:pt x="827225" y="77693"/>
                </a:lnTo>
                <a:lnTo>
                  <a:pt x="833968" y="78097"/>
                </a:lnTo>
                <a:lnTo>
                  <a:pt x="840418" y="79306"/>
                </a:lnTo>
                <a:lnTo>
                  <a:pt x="871203" y="102028"/>
                </a:lnTo>
                <a:lnTo>
                  <a:pt x="879705" y="128414"/>
                </a:lnTo>
                <a:lnTo>
                  <a:pt x="903271" y="128414"/>
                </a:lnTo>
                <a:lnTo>
                  <a:pt x="888885" y="89714"/>
                </a:lnTo>
                <a:lnTo>
                  <a:pt x="882710" y="82091"/>
                </a:lnTo>
                <a:lnTo>
                  <a:pt x="878038" y="776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18026" y="10200695"/>
            <a:ext cx="724535" cy="327025"/>
          </a:xfrm>
          <a:custGeom>
            <a:avLst/>
            <a:gdLst/>
            <a:ahLst/>
            <a:cxnLst/>
            <a:rect l="l" t="t" r="r" b="b"/>
            <a:pathLst>
              <a:path w="724535" h="327025">
                <a:moveTo>
                  <a:pt x="579646" y="0"/>
                </a:moveTo>
                <a:lnTo>
                  <a:pt x="570198" y="3102"/>
                </a:lnTo>
                <a:lnTo>
                  <a:pt x="562370" y="18584"/>
                </a:lnTo>
                <a:lnTo>
                  <a:pt x="565472" y="28033"/>
                </a:lnTo>
                <a:lnTo>
                  <a:pt x="685345" y="88643"/>
                </a:lnTo>
                <a:lnTo>
                  <a:pt x="624735" y="208516"/>
                </a:lnTo>
                <a:lnTo>
                  <a:pt x="627838" y="217964"/>
                </a:lnTo>
                <a:lnTo>
                  <a:pt x="643320" y="225793"/>
                </a:lnTo>
                <a:lnTo>
                  <a:pt x="652768" y="222690"/>
                </a:lnTo>
                <a:lnTo>
                  <a:pt x="717530" y="94606"/>
                </a:lnTo>
                <a:lnTo>
                  <a:pt x="711349" y="96636"/>
                </a:lnTo>
                <a:lnTo>
                  <a:pt x="701549" y="66791"/>
                </a:lnTo>
                <a:lnTo>
                  <a:pt x="707730" y="64761"/>
                </a:lnTo>
                <a:lnTo>
                  <a:pt x="579646" y="0"/>
                </a:lnTo>
                <a:close/>
              </a:path>
              <a:path w="724535" h="327025">
                <a:moveTo>
                  <a:pt x="665523" y="78620"/>
                </a:moveTo>
                <a:lnTo>
                  <a:pt x="0" y="297150"/>
                </a:lnTo>
                <a:lnTo>
                  <a:pt x="9799" y="326995"/>
                </a:lnTo>
                <a:lnTo>
                  <a:pt x="675323" y="108465"/>
                </a:lnTo>
                <a:lnTo>
                  <a:pt x="685345" y="88643"/>
                </a:lnTo>
                <a:lnTo>
                  <a:pt x="665523" y="78620"/>
                </a:lnTo>
                <a:close/>
              </a:path>
              <a:path w="724535" h="327025">
                <a:moveTo>
                  <a:pt x="707730" y="64761"/>
                </a:moveTo>
                <a:lnTo>
                  <a:pt x="701549" y="66791"/>
                </a:lnTo>
                <a:lnTo>
                  <a:pt x="711349" y="96636"/>
                </a:lnTo>
                <a:lnTo>
                  <a:pt x="717530" y="94606"/>
                </a:lnTo>
                <a:lnTo>
                  <a:pt x="724379" y="81059"/>
                </a:lnTo>
                <a:lnTo>
                  <a:pt x="721277" y="71611"/>
                </a:lnTo>
                <a:lnTo>
                  <a:pt x="707730" y="64761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07620" y="10686301"/>
            <a:ext cx="735330" cy="327660"/>
          </a:xfrm>
          <a:custGeom>
            <a:avLst/>
            <a:gdLst/>
            <a:ahLst/>
            <a:cxnLst/>
            <a:rect l="l" t="t" r="r" b="b"/>
            <a:pathLst>
              <a:path w="735329" h="327659">
                <a:moveTo>
                  <a:pt x="662559" y="104561"/>
                </a:moveTo>
                <a:lnTo>
                  <a:pt x="653097" y="101500"/>
                </a:lnTo>
                <a:lnTo>
                  <a:pt x="637649" y="109396"/>
                </a:lnTo>
                <a:lnTo>
                  <a:pt x="634588" y="118857"/>
                </a:lnTo>
                <a:lnTo>
                  <a:pt x="695721" y="238465"/>
                </a:lnTo>
                <a:lnTo>
                  <a:pt x="576114" y="299598"/>
                </a:lnTo>
                <a:lnTo>
                  <a:pt x="573052" y="309060"/>
                </a:lnTo>
                <a:lnTo>
                  <a:pt x="580948" y="324508"/>
                </a:lnTo>
                <a:lnTo>
                  <a:pt x="590410" y="327569"/>
                </a:lnTo>
                <a:lnTo>
                  <a:pt x="718210" y="262249"/>
                </a:lnTo>
                <a:lnTo>
                  <a:pt x="712020" y="260246"/>
                </a:lnTo>
                <a:lnTo>
                  <a:pt x="721689" y="230359"/>
                </a:lnTo>
                <a:lnTo>
                  <a:pt x="727879" y="232361"/>
                </a:lnTo>
                <a:lnTo>
                  <a:pt x="662559" y="104561"/>
                </a:lnTo>
                <a:close/>
              </a:path>
              <a:path w="735329" h="327659">
                <a:moveTo>
                  <a:pt x="685612" y="218687"/>
                </a:moveTo>
                <a:lnTo>
                  <a:pt x="9669" y="0"/>
                </a:lnTo>
                <a:lnTo>
                  <a:pt x="0" y="29887"/>
                </a:lnTo>
                <a:lnTo>
                  <a:pt x="675943" y="248574"/>
                </a:lnTo>
                <a:lnTo>
                  <a:pt x="695721" y="238465"/>
                </a:lnTo>
                <a:lnTo>
                  <a:pt x="685612" y="218687"/>
                </a:lnTo>
                <a:close/>
              </a:path>
              <a:path w="735329" h="327659">
                <a:moveTo>
                  <a:pt x="727879" y="232361"/>
                </a:moveTo>
                <a:lnTo>
                  <a:pt x="721689" y="230359"/>
                </a:lnTo>
                <a:lnTo>
                  <a:pt x="712020" y="260246"/>
                </a:lnTo>
                <a:lnTo>
                  <a:pt x="718210" y="262249"/>
                </a:lnTo>
                <a:lnTo>
                  <a:pt x="731727" y="255340"/>
                </a:lnTo>
                <a:lnTo>
                  <a:pt x="734788" y="245878"/>
                </a:lnTo>
                <a:lnTo>
                  <a:pt x="727879" y="232361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object 3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49828" y="10051840"/>
            <a:ext cx="1815652" cy="109211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521453" y="3021478"/>
            <a:ext cx="4431123" cy="27999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521453" y="3670673"/>
            <a:ext cx="4498162" cy="27999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521453" y="2372283"/>
            <a:ext cx="4558288" cy="27999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521453" y="4319868"/>
            <a:ext cx="3694153" cy="27999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521453" y="4966131"/>
            <a:ext cx="6442683" cy="28292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521453" y="5615326"/>
            <a:ext cx="4827709" cy="28292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21453" y="6267453"/>
            <a:ext cx="4314021" cy="279991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521453" y="8864232"/>
            <a:ext cx="4133930" cy="27999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521453" y="9513427"/>
            <a:ext cx="4955404" cy="279991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521453" y="10162622"/>
            <a:ext cx="3629936" cy="279991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521453" y="6916648"/>
            <a:ext cx="4366458" cy="27999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521453" y="10811817"/>
            <a:ext cx="4314021" cy="279991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521453" y="7562911"/>
            <a:ext cx="5463778" cy="28292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521453" y="8212105"/>
            <a:ext cx="5516789" cy="282923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3618026" y="2410357"/>
            <a:ext cx="724535" cy="327025"/>
          </a:xfrm>
          <a:custGeom>
            <a:avLst/>
            <a:gdLst/>
            <a:ahLst/>
            <a:cxnLst/>
            <a:rect l="l" t="t" r="r" b="b"/>
            <a:pathLst>
              <a:path w="724535" h="327025">
                <a:moveTo>
                  <a:pt x="579646" y="0"/>
                </a:moveTo>
                <a:lnTo>
                  <a:pt x="570198" y="3102"/>
                </a:lnTo>
                <a:lnTo>
                  <a:pt x="562370" y="18584"/>
                </a:lnTo>
                <a:lnTo>
                  <a:pt x="565472" y="28033"/>
                </a:lnTo>
                <a:lnTo>
                  <a:pt x="685345" y="88643"/>
                </a:lnTo>
                <a:lnTo>
                  <a:pt x="624735" y="208516"/>
                </a:lnTo>
                <a:lnTo>
                  <a:pt x="627838" y="217964"/>
                </a:lnTo>
                <a:lnTo>
                  <a:pt x="643320" y="225793"/>
                </a:lnTo>
                <a:lnTo>
                  <a:pt x="652768" y="222690"/>
                </a:lnTo>
                <a:lnTo>
                  <a:pt x="717530" y="94606"/>
                </a:lnTo>
                <a:lnTo>
                  <a:pt x="711349" y="96636"/>
                </a:lnTo>
                <a:lnTo>
                  <a:pt x="701549" y="66791"/>
                </a:lnTo>
                <a:lnTo>
                  <a:pt x="707730" y="64761"/>
                </a:lnTo>
                <a:lnTo>
                  <a:pt x="579646" y="0"/>
                </a:lnTo>
                <a:close/>
              </a:path>
              <a:path w="724535" h="327025">
                <a:moveTo>
                  <a:pt x="665523" y="78620"/>
                </a:moveTo>
                <a:lnTo>
                  <a:pt x="0" y="297150"/>
                </a:lnTo>
                <a:lnTo>
                  <a:pt x="9799" y="326995"/>
                </a:lnTo>
                <a:lnTo>
                  <a:pt x="675323" y="108465"/>
                </a:lnTo>
                <a:lnTo>
                  <a:pt x="685345" y="88643"/>
                </a:lnTo>
                <a:lnTo>
                  <a:pt x="665523" y="78620"/>
                </a:lnTo>
                <a:close/>
              </a:path>
              <a:path w="724535" h="327025">
                <a:moveTo>
                  <a:pt x="707730" y="64761"/>
                </a:moveTo>
                <a:lnTo>
                  <a:pt x="701549" y="66791"/>
                </a:lnTo>
                <a:lnTo>
                  <a:pt x="711349" y="96636"/>
                </a:lnTo>
                <a:lnTo>
                  <a:pt x="717530" y="94606"/>
                </a:lnTo>
                <a:lnTo>
                  <a:pt x="724379" y="81059"/>
                </a:lnTo>
                <a:lnTo>
                  <a:pt x="721277" y="71611"/>
                </a:lnTo>
                <a:lnTo>
                  <a:pt x="707730" y="64761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607620" y="2895962"/>
            <a:ext cx="735330" cy="327660"/>
          </a:xfrm>
          <a:custGeom>
            <a:avLst/>
            <a:gdLst/>
            <a:ahLst/>
            <a:cxnLst/>
            <a:rect l="l" t="t" r="r" b="b"/>
            <a:pathLst>
              <a:path w="735329" h="327660">
                <a:moveTo>
                  <a:pt x="662559" y="104561"/>
                </a:moveTo>
                <a:lnTo>
                  <a:pt x="653097" y="101500"/>
                </a:lnTo>
                <a:lnTo>
                  <a:pt x="637649" y="109396"/>
                </a:lnTo>
                <a:lnTo>
                  <a:pt x="634588" y="118857"/>
                </a:lnTo>
                <a:lnTo>
                  <a:pt x="695721" y="238465"/>
                </a:lnTo>
                <a:lnTo>
                  <a:pt x="576114" y="299598"/>
                </a:lnTo>
                <a:lnTo>
                  <a:pt x="573052" y="309060"/>
                </a:lnTo>
                <a:lnTo>
                  <a:pt x="580948" y="324508"/>
                </a:lnTo>
                <a:lnTo>
                  <a:pt x="590410" y="327569"/>
                </a:lnTo>
                <a:lnTo>
                  <a:pt x="718210" y="262249"/>
                </a:lnTo>
                <a:lnTo>
                  <a:pt x="712020" y="260246"/>
                </a:lnTo>
                <a:lnTo>
                  <a:pt x="721689" y="230359"/>
                </a:lnTo>
                <a:lnTo>
                  <a:pt x="727879" y="232361"/>
                </a:lnTo>
                <a:lnTo>
                  <a:pt x="662559" y="104561"/>
                </a:lnTo>
                <a:close/>
              </a:path>
              <a:path w="735329" h="327660">
                <a:moveTo>
                  <a:pt x="685612" y="218687"/>
                </a:moveTo>
                <a:lnTo>
                  <a:pt x="9669" y="0"/>
                </a:lnTo>
                <a:lnTo>
                  <a:pt x="0" y="29887"/>
                </a:lnTo>
                <a:lnTo>
                  <a:pt x="675943" y="248574"/>
                </a:lnTo>
                <a:lnTo>
                  <a:pt x="695721" y="238465"/>
                </a:lnTo>
                <a:lnTo>
                  <a:pt x="685612" y="218687"/>
                </a:lnTo>
                <a:close/>
              </a:path>
              <a:path w="735329" h="327660">
                <a:moveTo>
                  <a:pt x="727879" y="232361"/>
                </a:moveTo>
                <a:lnTo>
                  <a:pt x="721689" y="230359"/>
                </a:lnTo>
                <a:lnTo>
                  <a:pt x="712020" y="260246"/>
                </a:lnTo>
                <a:lnTo>
                  <a:pt x="718210" y="262249"/>
                </a:lnTo>
                <a:lnTo>
                  <a:pt x="731727" y="255340"/>
                </a:lnTo>
                <a:lnTo>
                  <a:pt x="734788" y="245878"/>
                </a:lnTo>
                <a:lnTo>
                  <a:pt x="727879" y="232361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22926" y="4971656"/>
            <a:ext cx="718820" cy="234950"/>
          </a:xfrm>
          <a:custGeom>
            <a:avLst/>
            <a:gdLst/>
            <a:ahLst/>
            <a:cxnLst/>
            <a:rect l="l" t="t" r="r" b="b"/>
            <a:pathLst>
              <a:path w="718820" h="234950">
                <a:moveTo>
                  <a:pt x="606567" y="0"/>
                </a:moveTo>
                <a:lnTo>
                  <a:pt x="596622" y="0"/>
                </a:lnTo>
                <a:lnTo>
                  <a:pt x="584355" y="12267"/>
                </a:lnTo>
                <a:lnTo>
                  <a:pt x="584355" y="22212"/>
                </a:lnTo>
                <a:lnTo>
                  <a:pt x="679337" y="117194"/>
                </a:lnTo>
                <a:lnTo>
                  <a:pt x="584355" y="212176"/>
                </a:lnTo>
                <a:lnTo>
                  <a:pt x="584355" y="222121"/>
                </a:lnTo>
                <a:lnTo>
                  <a:pt x="596622" y="234388"/>
                </a:lnTo>
                <a:lnTo>
                  <a:pt x="606567" y="234388"/>
                </a:lnTo>
                <a:lnTo>
                  <a:pt x="708055" y="132900"/>
                </a:lnTo>
                <a:lnTo>
                  <a:pt x="701549" y="132900"/>
                </a:lnTo>
                <a:lnTo>
                  <a:pt x="701549" y="101487"/>
                </a:lnTo>
                <a:lnTo>
                  <a:pt x="708055" y="101487"/>
                </a:lnTo>
                <a:lnTo>
                  <a:pt x="606567" y="0"/>
                </a:lnTo>
                <a:close/>
              </a:path>
              <a:path w="718820" h="234950">
                <a:moveTo>
                  <a:pt x="663630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663630" y="132900"/>
                </a:lnTo>
                <a:lnTo>
                  <a:pt x="679337" y="117194"/>
                </a:lnTo>
                <a:lnTo>
                  <a:pt x="663630" y="101487"/>
                </a:lnTo>
                <a:close/>
              </a:path>
              <a:path w="718820" h="234950">
                <a:moveTo>
                  <a:pt x="708055" y="101487"/>
                </a:moveTo>
                <a:lnTo>
                  <a:pt x="701549" y="101487"/>
                </a:lnTo>
                <a:lnTo>
                  <a:pt x="701549" y="132900"/>
                </a:lnTo>
                <a:lnTo>
                  <a:pt x="708055" y="132900"/>
                </a:lnTo>
                <a:lnTo>
                  <a:pt x="718789" y="122166"/>
                </a:lnTo>
                <a:lnTo>
                  <a:pt x="718789" y="112221"/>
                </a:lnTo>
                <a:lnTo>
                  <a:pt x="708055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612455" y="7568435"/>
            <a:ext cx="718820" cy="234950"/>
          </a:xfrm>
          <a:custGeom>
            <a:avLst/>
            <a:gdLst/>
            <a:ahLst/>
            <a:cxnLst/>
            <a:rect l="l" t="t" r="r" b="b"/>
            <a:pathLst>
              <a:path w="718820" h="234950">
                <a:moveTo>
                  <a:pt x="606567" y="0"/>
                </a:moveTo>
                <a:lnTo>
                  <a:pt x="596622" y="0"/>
                </a:lnTo>
                <a:lnTo>
                  <a:pt x="584355" y="12267"/>
                </a:lnTo>
                <a:lnTo>
                  <a:pt x="584355" y="22212"/>
                </a:lnTo>
                <a:lnTo>
                  <a:pt x="679337" y="117194"/>
                </a:lnTo>
                <a:lnTo>
                  <a:pt x="584355" y="212176"/>
                </a:lnTo>
                <a:lnTo>
                  <a:pt x="584355" y="222121"/>
                </a:lnTo>
                <a:lnTo>
                  <a:pt x="596622" y="234388"/>
                </a:lnTo>
                <a:lnTo>
                  <a:pt x="606567" y="234388"/>
                </a:lnTo>
                <a:lnTo>
                  <a:pt x="708055" y="132900"/>
                </a:lnTo>
                <a:lnTo>
                  <a:pt x="701549" y="132900"/>
                </a:lnTo>
                <a:lnTo>
                  <a:pt x="701549" y="101487"/>
                </a:lnTo>
                <a:lnTo>
                  <a:pt x="708055" y="101487"/>
                </a:lnTo>
                <a:lnTo>
                  <a:pt x="606567" y="0"/>
                </a:lnTo>
                <a:close/>
              </a:path>
              <a:path w="718820" h="234950">
                <a:moveTo>
                  <a:pt x="663630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663630" y="132900"/>
                </a:lnTo>
                <a:lnTo>
                  <a:pt x="679337" y="117194"/>
                </a:lnTo>
                <a:lnTo>
                  <a:pt x="663630" y="101487"/>
                </a:lnTo>
                <a:close/>
              </a:path>
              <a:path w="718820" h="234950">
                <a:moveTo>
                  <a:pt x="708055" y="101487"/>
                </a:moveTo>
                <a:lnTo>
                  <a:pt x="701549" y="101487"/>
                </a:lnTo>
                <a:lnTo>
                  <a:pt x="701549" y="132900"/>
                </a:lnTo>
                <a:lnTo>
                  <a:pt x="708055" y="132900"/>
                </a:lnTo>
                <a:lnTo>
                  <a:pt x="718789" y="122166"/>
                </a:lnTo>
                <a:lnTo>
                  <a:pt x="718789" y="112221"/>
                </a:lnTo>
                <a:lnTo>
                  <a:pt x="708055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614875" y="4387718"/>
            <a:ext cx="727075" cy="484505"/>
          </a:xfrm>
          <a:custGeom>
            <a:avLst/>
            <a:gdLst/>
            <a:ahLst/>
            <a:cxnLst/>
            <a:rect l="l" t="t" r="r" b="b"/>
            <a:pathLst>
              <a:path w="727075" h="484504">
                <a:moveTo>
                  <a:pt x="567972" y="0"/>
                </a:moveTo>
                <a:lnTo>
                  <a:pt x="559433" y="5097"/>
                </a:lnTo>
                <a:lnTo>
                  <a:pt x="555188" y="21919"/>
                </a:lnTo>
                <a:lnTo>
                  <a:pt x="560286" y="30457"/>
                </a:lnTo>
                <a:lnTo>
                  <a:pt x="690529" y="63322"/>
                </a:lnTo>
                <a:lnTo>
                  <a:pt x="657664" y="193565"/>
                </a:lnTo>
                <a:lnTo>
                  <a:pt x="662761" y="202104"/>
                </a:lnTo>
                <a:lnTo>
                  <a:pt x="679583" y="206348"/>
                </a:lnTo>
                <a:lnTo>
                  <a:pt x="688122" y="201251"/>
                </a:lnTo>
                <a:lnTo>
                  <a:pt x="723238" y="62087"/>
                </a:lnTo>
                <a:lnTo>
                  <a:pt x="717652" y="65422"/>
                </a:lnTo>
                <a:lnTo>
                  <a:pt x="701549" y="38450"/>
                </a:lnTo>
                <a:lnTo>
                  <a:pt x="707135" y="35116"/>
                </a:lnTo>
                <a:lnTo>
                  <a:pt x="567972" y="0"/>
                </a:lnTo>
                <a:close/>
              </a:path>
              <a:path w="727075" h="484504">
                <a:moveTo>
                  <a:pt x="668992" y="57888"/>
                </a:moveTo>
                <a:lnTo>
                  <a:pt x="0" y="457286"/>
                </a:lnTo>
                <a:lnTo>
                  <a:pt x="16102" y="484258"/>
                </a:lnTo>
                <a:lnTo>
                  <a:pt x="685094" y="84859"/>
                </a:lnTo>
                <a:lnTo>
                  <a:pt x="690529" y="63322"/>
                </a:lnTo>
                <a:lnTo>
                  <a:pt x="668992" y="57888"/>
                </a:lnTo>
                <a:close/>
              </a:path>
              <a:path w="727075" h="484504">
                <a:moveTo>
                  <a:pt x="707135" y="35116"/>
                </a:moveTo>
                <a:lnTo>
                  <a:pt x="701549" y="38450"/>
                </a:lnTo>
                <a:lnTo>
                  <a:pt x="717652" y="65422"/>
                </a:lnTo>
                <a:lnTo>
                  <a:pt x="723238" y="62087"/>
                </a:lnTo>
                <a:lnTo>
                  <a:pt x="726952" y="47368"/>
                </a:lnTo>
                <a:lnTo>
                  <a:pt x="721854" y="38830"/>
                </a:lnTo>
                <a:lnTo>
                  <a:pt x="707135" y="35116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614875" y="6974027"/>
            <a:ext cx="727075" cy="484505"/>
          </a:xfrm>
          <a:custGeom>
            <a:avLst/>
            <a:gdLst/>
            <a:ahLst/>
            <a:cxnLst/>
            <a:rect l="l" t="t" r="r" b="b"/>
            <a:pathLst>
              <a:path w="727075" h="484504">
                <a:moveTo>
                  <a:pt x="567972" y="0"/>
                </a:moveTo>
                <a:lnTo>
                  <a:pt x="559433" y="5097"/>
                </a:lnTo>
                <a:lnTo>
                  <a:pt x="555188" y="21919"/>
                </a:lnTo>
                <a:lnTo>
                  <a:pt x="560286" y="30457"/>
                </a:lnTo>
                <a:lnTo>
                  <a:pt x="690529" y="63322"/>
                </a:lnTo>
                <a:lnTo>
                  <a:pt x="657664" y="193565"/>
                </a:lnTo>
                <a:lnTo>
                  <a:pt x="662761" y="202104"/>
                </a:lnTo>
                <a:lnTo>
                  <a:pt x="679583" y="206348"/>
                </a:lnTo>
                <a:lnTo>
                  <a:pt x="688122" y="201251"/>
                </a:lnTo>
                <a:lnTo>
                  <a:pt x="723238" y="62087"/>
                </a:lnTo>
                <a:lnTo>
                  <a:pt x="717652" y="65422"/>
                </a:lnTo>
                <a:lnTo>
                  <a:pt x="701549" y="38450"/>
                </a:lnTo>
                <a:lnTo>
                  <a:pt x="707135" y="35116"/>
                </a:lnTo>
                <a:lnTo>
                  <a:pt x="567972" y="0"/>
                </a:lnTo>
                <a:close/>
              </a:path>
              <a:path w="727075" h="484504">
                <a:moveTo>
                  <a:pt x="668992" y="57888"/>
                </a:moveTo>
                <a:lnTo>
                  <a:pt x="0" y="457286"/>
                </a:lnTo>
                <a:lnTo>
                  <a:pt x="16102" y="484258"/>
                </a:lnTo>
                <a:lnTo>
                  <a:pt x="685094" y="84859"/>
                </a:lnTo>
                <a:lnTo>
                  <a:pt x="690529" y="63322"/>
                </a:lnTo>
                <a:lnTo>
                  <a:pt x="668992" y="57888"/>
                </a:lnTo>
                <a:close/>
              </a:path>
              <a:path w="727075" h="484504">
                <a:moveTo>
                  <a:pt x="707135" y="35116"/>
                </a:moveTo>
                <a:lnTo>
                  <a:pt x="701549" y="38450"/>
                </a:lnTo>
                <a:lnTo>
                  <a:pt x="717652" y="65422"/>
                </a:lnTo>
                <a:lnTo>
                  <a:pt x="723238" y="62087"/>
                </a:lnTo>
                <a:lnTo>
                  <a:pt x="726952" y="47368"/>
                </a:lnTo>
                <a:lnTo>
                  <a:pt x="721854" y="38830"/>
                </a:lnTo>
                <a:lnTo>
                  <a:pt x="707135" y="35116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601873" y="3767853"/>
            <a:ext cx="739140" cy="683895"/>
          </a:xfrm>
          <a:custGeom>
            <a:avLst/>
            <a:gdLst/>
            <a:ahLst/>
            <a:cxnLst/>
            <a:rect l="l" t="t" r="r" b="b"/>
            <a:pathLst>
              <a:path w="739139" h="683895">
                <a:moveTo>
                  <a:pt x="573454" y="0"/>
                </a:moveTo>
                <a:lnTo>
                  <a:pt x="566106" y="6700"/>
                </a:lnTo>
                <a:lnTo>
                  <a:pt x="565306" y="24030"/>
                </a:lnTo>
                <a:lnTo>
                  <a:pt x="572006" y="31379"/>
                </a:lnTo>
                <a:lnTo>
                  <a:pt x="706188" y="37572"/>
                </a:lnTo>
                <a:lnTo>
                  <a:pt x="699995" y="171754"/>
                </a:lnTo>
                <a:lnTo>
                  <a:pt x="706696" y="179103"/>
                </a:lnTo>
                <a:lnTo>
                  <a:pt x="724026" y="179903"/>
                </a:lnTo>
                <a:lnTo>
                  <a:pt x="731375" y="173202"/>
                </a:lnTo>
                <a:lnTo>
                  <a:pt x="737992" y="29829"/>
                </a:lnTo>
                <a:lnTo>
                  <a:pt x="733184" y="34213"/>
                </a:lnTo>
                <a:lnTo>
                  <a:pt x="712020" y="11000"/>
                </a:lnTo>
                <a:lnTo>
                  <a:pt x="716827" y="6617"/>
                </a:lnTo>
                <a:lnTo>
                  <a:pt x="573454" y="0"/>
                </a:lnTo>
                <a:close/>
              </a:path>
              <a:path w="739139" h="683895">
                <a:moveTo>
                  <a:pt x="684000" y="36548"/>
                </a:moveTo>
                <a:lnTo>
                  <a:pt x="0" y="660195"/>
                </a:lnTo>
                <a:lnTo>
                  <a:pt x="21164" y="683408"/>
                </a:lnTo>
                <a:lnTo>
                  <a:pt x="705164" y="59760"/>
                </a:lnTo>
                <a:lnTo>
                  <a:pt x="706188" y="37572"/>
                </a:lnTo>
                <a:lnTo>
                  <a:pt x="684000" y="36548"/>
                </a:lnTo>
                <a:close/>
              </a:path>
              <a:path w="739139" h="683895">
                <a:moveTo>
                  <a:pt x="716827" y="6617"/>
                </a:moveTo>
                <a:lnTo>
                  <a:pt x="712020" y="11000"/>
                </a:lnTo>
                <a:lnTo>
                  <a:pt x="733184" y="34213"/>
                </a:lnTo>
                <a:lnTo>
                  <a:pt x="737992" y="29829"/>
                </a:lnTo>
                <a:lnTo>
                  <a:pt x="738692" y="14665"/>
                </a:lnTo>
                <a:lnTo>
                  <a:pt x="731991" y="7317"/>
                </a:lnTo>
                <a:lnTo>
                  <a:pt x="716827" y="661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614304" y="5913392"/>
            <a:ext cx="727710" cy="520065"/>
          </a:xfrm>
          <a:custGeom>
            <a:avLst/>
            <a:gdLst/>
            <a:ahLst/>
            <a:cxnLst/>
            <a:rect l="l" t="t" r="r" b="b"/>
            <a:pathLst>
              <a:path w="727710" h="520064">
                <a:moveTo>
                  <a:pt x="695109" y="323749"/>
                </a:moveTo>
                <a:lnTo>
                  <a:pt x="686797" y="318291"/>
                </a:lnTo>
                <a:lnTo>
                  <a:pt x="669809" y="321811"/>
                </a:lnTo>
                <a:lnTo>
                  <a:pt x="664350" y="330123"/>
                </a:lnTo>
                <a:lnTo>
                  <a:pt x="691604" y="461654"/>
                </a:lnTo>
                <a:lnTo>
                  <a:pt x="560073" y="488908"/>
                </a:lnTo>
                <a:lnTo>
                  <a:pt x="554614" y="497221"/>
                </a:lnTo>
                <a:lnTo>
                  <a:pt x="558134" y="514209"/>
                </a:lnTo>
                <a:lnTo>
                  <a:pt x="566447" y="519668"/>
                </a:lnTo>
                <a:lnTo>
                  <a:pt x="706987" y="490547"/>
                </a:lnTo>
                <a:lnTo>
                  <a:pt x="701549" y="486975"/>
                </a:lnTo>
                <a:lnTo>
                  <a:pt x="718792" y="460719"/>
                </a:lnTo>
                <a:lnTo>
                  <a:pt x="724230" y="464290"/>
                </a:lnTo>
                <a:lnTo>
                  <a:pt x="695109" y="323749"/>
                </a:lnTo>
                <a:close/>
              </a:path>
              <a:path w="727710" h="520064">
                <a:moveTo>
                  <a:pt x="687097" y="439904"/>
                </a:moveTo>
                <a:lnTo>
                  <a:pt x="17243" y="0"/>
                </a:lnTo>
                <a:lnTo>
                  <a:pt x="0" y="26256"/>
                </a:lnTo>
                <a:lnTo>
                  <a:pt x="669854" y="466161"/>
                </a:lnTo>
                <a:lnTo>
                  <a:pt x="691604" y="461654"/>
                </a:lnTo>
                <a:lnTo>
                  <a:pt x="687097" y="439904"/>
                </a:lnTo>
                <a:close/>
              </a:path>
              <a:path w="727710" h="520064">
                <a:moveTo>
                  <a:pt x="724230" y="464290"/>
                </a:moveTo>
                <a:lnTo>
                  <a:pt x="718792" y="460719"/>
                </a:lnTo>
                <a:lnTo>
                  <a:pt x="701549" y="486975"/>
                </a:lnTo>
                <a:lnTo>
                  <a:pt x="706987" y="490547"/>
                </a:lnTo>
                <a:lnTo>
                  <a:pt x="721851" y="487467"/>
                </a:lnTo>
                <a:lnTo>
                  <a:pt x="727310" y="479154"/>
                </a:lnTo>
                <a:lnTo>
                  <a:pt x="724230" y="464290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617244" y="5451159"/>
            <a:ext cx="725170" cy="361950"/>
          </a:xfrm>
          <a:custGeom>
            <a:avLst/>
            <a:gdLst/>
            <a:ahLst/>
            <a:cxnLst/>
            <a:rect l="l" t="t" r="r" b="b"/>
            <a:pathLst>
              <a:path w="725170" h="361950">
                <a:moveTo>
                  <a:pt x="661081" y="143267"/>
                </a:moveTo>
                <a:lnTo>
                  <a:pt x="651810" y="139669"/>
                </a:lnTo>
                <a:lnTo>
                  <a:pt x="635935" y="146668"/>
                </a:lnTo>
                <a:lnTo>
                  <a:pt x="632337" y="155939"/>
                </a:lnTo>
                <a:lnTo>
                  <a:pt x="686524" y="278849"/>
                </a:lnTo>
                <a:lnTo>
                  <a:pt x="563613" y="333036"/>
                </a:lnTo>
                <a:lnTo>
                  <a:pt x="560015" y="342307"/>
                </a:lnTo>
                <a:lnTo>
                  <a:pt x="567014" y="358182"/>
                </a:lnTo>
                <a:lnTo>
                  <a:pt x="576285" y="361779"/>
                </a:lnTo>
                <a:lnTo>
                  <a:pt x="707614" y="303881"/>
                </a:lnTo>
                <a:lnTo>
                  <a:pt x="701549" y="301528"/>
                </a:lnTo>
                <a:lnTo>
                  <a:pt x="712913" y="272243"/>
                </a:lnTo>
                <a:lnTo>
                  <a:pt x="718979" y="274596"/>
                </a:lnTo>
                <a:lnTo>
                  <a:pt x="661081" y="143267"/>
                </a:lnTo>
                <a:close/>
              </a:path>
              <a:path w="725170" h="361950">
                <a:moveTo>
                  <a:pt x="677563" y="258525"/>
                </a:moveTo>
                <a:lnTo>
                  <a:pt x="11364" y="0"/>
                </a:lnTo>
                <a:lnTo>
                  <a:pt x="0" y="29284"/>
                </a:lnTo>
                <a:lnTo>
                  <a:pt x="666199" y="287810"/>
                </a:lnTo>
                <a:lnTo>
                  <a:pt x="686524" y="278849"/>
                </a:lnTo>
                <a:lnTo>
                  <a:pt x="677563" y="258525"/>
                </a:lnTo>
                <a:close/>
              </a:path>
              <a:path w="725170" h="361950">
                <a:moveTo>
                  <a:pt x="718979" y="274596"/>
                </a:moveTo>
                <a:lnTo>
                  <a:pt x="712913" y="272243"/>
                </a:lnTo>
                <a:lnTo>
                  <a:pt x="701549" y="301528"/>
                </a:lnTo>
                <a:lnTo>
                  <a:pt x="707614" y="303881"/>
                </a:lnTo>
                <a:lnTo>
                  <a:pt x="721504" y="297758"/>
                </a:lnTo>
                <a:lnTo>
                  <a:pt x="725102" y="288487"/>
                </a:lnTo>
                <a:lnTo>
                  <a:pt x="718979" y="274596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17244" y="8047938"/>
            <a:ext cx="725170" cy="361950"/>
          </a:xfrm>
          <a:custGeom>
            <a:avLst/>
            <a:gdLst/>
            <a:ahLst/>
            <a:cxnLst/>
            <a:rect l="l" t="t" r="r" b="b"/>
            <a:pathLst>
              <a:path w="725170" h="361950">
                <a:moveTo>
                  <a:pt x="661081" y="143267"/>
                </a:moveTo>
                <a:lnTo>
                  <a:pt x="651810" y="139669"/>
                </a:lnTo>
                <a:lnTo>
                  <a:pt x="635935" y="146668"/>
                </a:lnTo>
                <a:lnTo>
                  <a:pt x="632337" y="155939"/>
                </a:lnTo>
                <a:lnTo>
                  <a:pt x="686524" y="278849"/>
                </a:lnTo>
                <a:lnTo>
                  <a:pt x="563613" y="333036"/>
                </a:lnTo>
                <a:lnTo>
                  <a:pt x="560015" y="342307"/>
                </a:lnTo>
                <a:lnTo>
                  <a:pt x="567014" y="358182"/>
                </a:lnTo>
                <a:lnTo>
                  <a:pt x="576285" y="361779"/>
                </a:lnTo>
                <a:lnTo>
                  <a:pt x="707614" y="303881"/>
                </a:lnTo>
                <a:lnTo>
                  <a:pt x="701549" y="301528"/>
                </a:lnTo>
                <a:lnTo>
                  <a:pt x="712913" y="272243"/>
                </a:lnTo>
                <a:lnTo>
                  <a:pt x="718979" y="274596"/>
                </a:lnTo>
                <a:lnTo>
                  <a:pt x="661081" y="143267"/>
                </a:lnTo>
                <a:close/>
              </a:path>
              <a:path w="725170" h="361950">
                <a:moveTo>
                  <a:pt x="677563" y="258525"/>
                </a:moveTo>
                <a:lnTo>
                  <a:pt x="11364" y="0"/>
                </a:lnTo>
                <a:lnTo>
                  <a:pt x="0" y="29284"/>
                </a:lnTo>
                <a:lnTo>
                  <a:pt x="666199" y="287810"/>
                </a:lnTo>
                <a:lnTo>
                  <a:pt x="686524" y="278849"/>
                </a:lnTo>
                <a:lnTo>
                  <a:pt x="677563" y="258525"/>
                </a:lnTo>
                <a:close/>
              </a:path>
              <a:path w="725170" h="361950">
                <a:moveTo>
                  <a:pt x="718979" y="274596"/>
                </a:moveTo>
                <a:lnTo>
                  <a:pt x="712913" y="272243"/>
                </a:lnTo>
                <a:lnTo>
                  <a:pt x="701549" y="301528"/>
                </a:lnTo>
                <a:lnTo>
                  <a:pt x="707614" y="303881"/>
                </a:lnTo>
                <a:lnTo>
                  <a:pt x="721504" y="297758"/>
                </a:lnTo>
                <a:lnTo>
                  <a:pt x="725102" y="288487"/>
                </a:lnTo>
                <a:lnTo>
                  <a:pt x="718979" y="274596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319087" y="2359170"/>
            <a:ext cx="3200400" cy="234950"/>
          </a:xfrm>
          <a:custGeom>
            <a:avLst/>
            <a:gdLst/>
            <a:ahLst/>
            <a:cxnLst/>
            <a:rect l="l" t="t" r="r" b="b"/>
            <a:pathLst>
              <a:path w="3200400" h="234950">
                <a:moveTo>
                  <a:pt x="3088166" y="0"/>
                </a:moveTo>
                <a:lnTo>
                  <a:pt x="3078222" y="0"/>
                </a:lnTo>
                <a:lnTo>
                  <a:pt x="3065954" y="12267"/>
                </a:lnTo>
                <a:lnTo>
                  <a:pt x="3065954" y="22212"/>
                </a:lnTo>
                <a:lnTo>
                  <a:pt x="3160937" y="117194"/>
                </a:lnTo>
                <a:lnTo>
                  <a:pt x="3065954" y="212176"/>
                </a:lnTo>
                <a:lnTo>
                  <a:pt x="3065954" y="222121"/>
                </a:lnTo>
                <a:lnTo>
                  <a:pt x="3078222" y="234388"/>
                </a:lnTo>
                <a:lnTo>
                  <a:pt x="3088166" y="234388"/>
                </a:lnTo>
                <a:lnTo>
                  <a:pt x="3189655" y="132900"/>
                </a:lnTo>
                <a:lnTo>
                  <a:pt x="3183149" y="132900"/>
                </a:lnTo>
                <a:lnTo>
                  <a:pt x="3183149" y="101487"/>
                </a:lnTo>
                <a:lnTo>
                  <a:pt x="3189654" y="101487"/>
                </a:lnTo>
                <a:lnTo>
                  <a:pt x="3088166" y="0"/>
                </a:lnTo>
                <a:close/>
              </a:path>
              <a:path w="3200400" h="234950">
                <a:moveTo>
                  <a:pt x="3145230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3145230" y="132900"/>
                </a:lnTo>
                <a:lnTo>
                  <a:pt x="3160937" y="117194"/>
                </a:lnTo>
                <a:lnTo>
                  <a:pt x="3145230" y="101487"/>
                </a:lnTo>
                <a:close/>
              </a:path>
              <a:path w="3200400" h="234950">
                <a:moveTo>
                  <a:pt x="3189654" y="101487"/>
                </a:moveTo>
                <a:lnTo>
                  <a:pt x="3183149" y="101487"/>
                </a:lnTo>
                <a:lnTo>
                  <a:pt x="3183149" y="132900"/>
                </a:lnTo>
                <a:lnTo>
                  <a:pt x="3189655" y="132900"/>
                </a:lnTo>
                <a:lnTo>
                  <a:pt x="3200388" y="122166"/>
                </a:lnTo>
                <a:lnTo>
                  <a:pt x="3200388" y="112221"/>
                </a:lnTo>
                <a:lnTo>
                  <a:pt x="3189654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319087" y="3008365"/>
            <a:ext cx="3200400" cy="234950"/>
          </a:xfrm>
          <a:custGeom>
            <a:avLst/>
            <a:gdLst/>
            <a:ahLst/>
            <a:cxnLst/>
            <a:rect l="l" t="t" r="r" b="b"/>
            <a:pathLst>
              <a:path w="3200400" h="234950">
                <a:moveTo>
                  <a:pt x="3088166" y="0"/>
                </a:moveTo>
                <a:lnTo>
                  <a:pt x="3078222" y="0"/>
                </a:lnTo>
                <a:lnTo>
                  <a:pt x="3065954" y="12267"/>
                </a:lnTo>
                <a:lnTo>
                  <a:pt x="3065954" y="22212"/>
                </a:lnTo>
                <a:lnTo>
                  <a:pt x="3160937" y="117194"/>
                </a:lnTo>
                <a:lnTo>
                  <a:pt x="3065954" y="212176"/>
                </a:lnTo>
                <a:lnTo>
                  <a:pt x="3065954" y="222121"/>
                </a:lnTo>
                <a:lnTo>
                  <a:pt x="3078222" y="234388"/>
                </a:lnTo>
                <a:lnTo>
                  <a:pt x="3088166" y="234388"/>
                </a:lnTo>
                <a:lnTo>
                  <a:pt x="3189655" y="132900"/>
                </a:lnTo>
                <a:lnTo>
                  <a:pt x="3183149" y="132900"/>
                </a:lnTo>
                <a:lnTo>
                  <a:pt x="3183149" y="101487"/>
                </a:lnTo>
                <a:lnTo>
                  <a:pt x="3189654" y="101487"/>
                </a:lnTo>
                <a:lnTo>
                  <a:pt x="3088166" y="0"/>
                </a:lnTo>
                <a:close/>
              </a:path>
              <a:path w="3200400" h="234950">
                <a:moveTo>
                  <a:pt x="3145230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3145230" y="132900"/>
                </a:lnTo>
                <a:lnTo>
                  <a:pt x="3160937" y="117194"/>
                </a:lnTo>
                <a:lnTo>
                  <a:pt x="3145230" y="101487"/>
                </a:lnTo>
                <a:close/>
              </a:path>
              <a:path w="3200400" h="234950">
                <a:moveTo>
                  <a:pt x="3189654" y="101487"/>
                </a:moveTo>
                <a:lnTo>
                  <a:pt x="3183149" y="101487"/>
                </a:lnTo>
                <a:lnTo>
                  <a:pt x="3183149" y="132900"/>
                </a:lnTo>
                <a:lnTo>
                  <a:pt x="3189655" y="132900"/>
                </a:lnTo>
                <a:lnTo>
                  <a:pt x="3200388" y="122166"/>
                </a:lnTo>
                <a:lnTo>
                  <a:pt x="3200388" y="112221"/>
                </a:lnTo>
                <a:lnTo>
                  <a:pt x="3189654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366176" y="8201924"/>
            <a:ext cx="2153920" cy="234950"/>
          </a:xfrm>
          <a:custGeom>
            <a:avLst/>
            <a:gdLst/>
            <a:ahLst/>
            <a:cxnLst/>
            <a:rect l="l" t="t" r="r" b="b"/>
            <a:pathLst>
              <a:path w="2153920" h="234950">
                <a:moveTo>
                  <a:pt x="2041078" y="0"/>
                </a:moveTo>
                <a:lnTo>
                  <a:pt x="2031133" y="0"/>
                </a:lnTo>
                <a:lnTo>
                  <a:pt x="2018866" y="12267"/>
                </a:lnTo>
                <a:lnTo>
                  <a:pt x="2018866" y="22212"/>
                </a:lnTo>
                <a:lnTo>
                  <a:pt x="2113848" y="117194"/>
                </a:lnTo>
                <a:lnTo>
                  <a:pt x="2018866" y="212176"/>
                </a:lnTo>
                <a:lnTo>
                  <a:pt x="2018866" y="222121"/>
                </a:lnTo>
                <a:lnTo>
                  <a:pt x="2031133" y="234388"/>
                </a:lnTo>
                <a:lnTo>
                  <a:pt x="2041078" y="234388"/>
                </a:lnTo>
                <a:lnTo>
                  <a:pt x="2142566" y="132900"/>
                </a:lnTo>
                <a:lnTo>
                  <a:pt x="2136060" y="132900"/>
                </a:lnTo>
                <a:lnTo>
                  <a:pt x="2136060" y="101487"/>
                </a:lnTo>
                <a:lnTo>
                  <a:pt x="2142566" y="101487"/>
                </a:lnTo>
                <a:lnTo>
                  <a:pt x="2041078" y="0"/>
                </a:lnTo>
                <a:close/>
              </a:path>
              <a:path w="2153920" h="234950">
                <a:moveTo>
                  <a:pt x="2098142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2098142" y="132900"/>
                </a:lnTo>
                <a:lnTo>
                  <a:pt x="2113848" y="117194"/>
                </a:lnTo>
                <a:lnTo>
                  <a:pt x="2098142" y="101487"/>
                </a:lnTo>
                <a:close/>
              </a:path>
              <a:path w="2153920" h="234950">
                <a:moveTo>
                  <a:pt x="2142566" y="101487"/>
                </a:moveTo>
                <a:lnTo>
                  <a:pt x="2136060" y="101487"/>
                </a:lnTo>
                <a:lnTo>
                  <a:pt x="2136060" y="132900"/>
                </a:lnTo>
                <a:lnTo>
                  <a:pt x="2142566" y="132900"/>
                </a:lnTo>
                <a:lnTo>
                  <a:pt x="2153300" y="122166"/>
                </a:lnTo>
                <a:lnTo>
                  <a:pt x="2153300" y="112221"/>
                </a:lnTo>
                <a:lnTo>
                  <a:pt x="2142566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952607" y="8851119"/>
            <a:ext cx="3609340" cy="234950"/>
          </a:xfrm>
          <a:custGeom>
            <a:avLst/>
            <a:gdLst/>
            <a:ahLst/>
            <a:cxnLst/>
            <a:rect l="l" t="t" r="r" b="b"/>
            <a:pathLst>
              <a:path w="3609340" h="234950">
                <a:moveTo>
                  <a:pt x="3496531" y="0"/>
                </a:moveTo>
                <a:lnTo>
                  <a:pt x="3486586" y="0"/>
                </a:lnTo>
                <a:lnTo>
                  <a:pt x="3474319" y="12267"/>
                </a:lnTo>
                <a:lnTo>
                  <a:pt x="3474319" y="22212"/>
                </a:lnTo>
                <a:lnTo>
                  <a:pt x="3569301" y="117194"/>
                </a:lnTo>
                <a:lnTo>
                  <a:pt x="3474319" y="212176"/>
                </a:lnTo>
                <a:lnTo>
                  <a:pt x="3474319" y="222121"/>
                </a:lnTo>
                <a:lnTo>
                  <a:pt x="3486586" y="234388"/>
                </a:lnTo>
                <a:lnTo>
                  <a:pt x="3496531" y="234388"/>
                </a:lnTo>
                <a:lnTo>
                  <a:pt x="3598019" y="132900"/>
                </a:lnTo>
                <a:lnTo>
                  <a:pt x="3591513" y="132900"/>
                </a:lnTo>
                <a:lnTo>
                  <a:pt x="3591513" y="101487"/>
                </a:lnTo>
                <a:lnTo>
                  <a:pt x="3598019" y="101487"/>
                </a:lnTo>
                <a:lnTo>
                  <a:pt x="3496531" y="0"/>
                </a:lnTo>
                <a:close/>
              </a:path>
              <a:path w="3609340" h="234950">
                <a:moveTo>
                  <a:pt x="3553595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3553595" y="132900"/>
                </a:lnTo>
                <a:lnTo>
                  <a:pt x="3569301" y="117194"/>
                </a:lnTo>
                <a:lnTo>
                  <a:pt x="3553595" y="101487"/>
                </a:lnTo>
                <a:close/>
              </a:path>
              <a:path w="3609340" h="234950">
                <a:moveTo>
                  <a:pt x="3598019" y="101487"/>
                </a:moveTo>
                <a:lnTo>
                  <a:pt x="3591513" y="101487"/>
                </a:lnTo>
                <a:lnTo>
                  <a:pt x="3591513" y="132900"/>
                </a:lnTo>
                <a:lnTo>
                  <a:pt x="3598019" y="132900"/>
                </a:lnTo>
                <a:lnTo>
                  <a:pt x="3608753" y="122166"/>
                </a:lnTo>
                <a:lnTo>
                  <a:pt x="3608753" y="112221"/>
                </a:lnTo>
                <a:lnTo>
                  <a:pt x="3598019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716981" y="9500313"/>
            <a:ext cx="2802890" cy="234950"/>
          </a:xfrm>
          <a:custGeom>
            <a:avLst/>
            <a:gdLst/>
            <a:ahLst/>
            <a:cxnLst/>
            <a:rect l="l" t="t" r="r" b="b"/>
            <a:pathLst>
              <a:path w="2802890" h="234950">
                <a:moveTo>
                  <a:pt x="2690273" y="0"/>
                </a:moveTo>
                <a:lnTo>
                  <a:pt x="2680328" y="0"/>
                </a:lnTo>
                <a:lnTo>
                  <a:pt x="2668061" y="12267"/>
                </a:lnTo>
                <a:lnTo>
                  <a:pt x="2668061" y="22212"/>
                </a:lnTo>
                <a:lnTo>
                  <a:pt x="2763043" y="117194"/>
                </a:lnTo>
                <a:lnTo>
                  <a:pt x="2668061" y="212176"/>
                </a:lnTo>
                <a:lnTo>
                  <a:pt x="2668061" y="222121"/>
                </a:lnTo>
                <a:lnTo>
                  <a:pt x="2680328" y="234388"/>
                </a:lnTo>
                <a:lnTo>
                  <a:pt x="2690273" y="234388"/>
                </a:lnTo>
                <a:lnTo>
                  <a:pt x="2791761" y="132900"/>
                </a:lnTo>
                <a:lnTo>
                  <a:pt x="2785255" y="132900"/>
                </a:lnTo>
                <a:lnTo>
                  <a:pt x="2785255" y="101487"/>
                </a:lnTo>
                <a:lnTo>
                  <a:pt x="2791761" y="101487"/>
                </a:lnTo>
                <a:lnTo>
                  <a:pt x="2690273" y="0"/>
                </a:lnTo>
                <a:close/>
              </a:path>
              <a:path w="2802890" h="234950">
                <a:moveTo>
                  <a:pt x="2747337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2747337" y="132900"/>
                </a:lnTo>
                <a:lnTo>
                  <a:pt x="2763043" y="117194"/>
                </a:lnTo>
                <a:lnTo>
                  <a:pt x="2747337" y="101487"/>
                </a:lnTo>
                <a:close/>
              </a:path>
              <a:path w="2802890" h="234950">
                <a:moveTo>
                  <a:pt x="2791761" y="101487"/>
                </a:moveTo>
                <a:lnTo>
                  <a:pt x="2785255" y="101487"/>
                </a:lnTo>
                <a:lnTo>
                  <a:pt x="2785255" y="132900"/>
                </a:lnTo>
                <a:lnTo>
                  <a:pt x="2791761" y="132900"/>
                </a:lnTo>
                <a:lnTo>
                  <a:pt x="2802495" y="122166"/>
                </a:lnTo>
                <a:lnTo>
                  <a:pt x="2802495" y="112221"/>
                </a:lnTo>
                <a:lnTo>
                  <a:pt x="2791761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481417" y="10149509"/>
            <a:ext cx="4038600" cy="234950"/>
          </a:xfrm>
          <a:custGeom>
            <a:avLst/>
            <a:gdLst/>
            <a:ahLst/>
            <a:cxnLst/>
            <a:rect l="l" t="t" r="r" b="b"/>
            <a:pathLst>
              <a:path w="4038600" h="234950">
                <a:moveTo>
                  <a:pt x="3925837" y="0"/>
                </a:moveTo>
                <a:lnTo>
                  <a:pt x="3915893" y="0"/>
                </a:lnTo>
                <a:lnTo>
                  <a:pt x="3903625" y="12267"/>
                </a:lnTo>
                <a:lnTo>
                  <a:pt x="3903625" y="22212"/>
                </a:lnTo>
                <a:lnTo>
                  <a:pt x="3998608" y="117194"/>
                </a:lnTo>
                <a:lnTo>
                  <a:pt x="3903625" y="212176"/>
                </a:lnTo>
                <a:lnTo>
                  <a:pt x="3903625" y="222121"/>
                </a:lnTo>
                <a:lnTo>
                  <a:pt x="3915893" y="234388"/>
                </a:lnTo>
                <a:lnTo>
                  <a:pt x="3925837" y="234388"/>
                </a:lnTo>
                <a:lnTo>
                  <a:pt x="4027325" y="132900"/>
                </a:lnTo>
                <a:lnTo>
                  <a:pt x="4020819" y="132900"/>
                </a:lnTo>
                <a:lnTo>
                  <a:pt x="4020819" y="101487"/>
                </a:lnTo>
                <a:lnTo>
                  <a:pt x="4027325" y="101487"/>
                </a:lnTo>
                <a:lnTo>
                  <a:pt x="3925837" y="0"/>
                </a:lnTo>
                <a:close/>
              </a:path>
              <a:path w="4038600" h="234950">
                <a:moveTo>
                  <a:pt x="3982901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3982901" y="132900"/>
                </a:lnTo>
                <a:lnTo>
                  <a:pt x="3998608" y="117194"/>
                </a:lnTo>
                <a:lnTo>
                  <a:pt x="3982901" y="101487"/>
                </a:lnTo>
                <a:close/>
              </a:path>
              <a:path w="4038600" h="234950">
                <a:moveTo>
                  <a:pt x="4027325" y="101487"/>
                </a:moveTo>
                <a:lnTo>
                  <a:pt x="4020819" y="101487"/>
                </a:lnTo>
                <a:lnTo>
                  <a:pt x="4020819" y="132900"/>
                </a:lnTo>
                <a:lnTo>
                  <a:pt x="4027325" y="132900"/>
                </a:lnTo>
                <a:lnTo>
                  <a:pt x="4038059" y="122166"/>
                </a:lnTo>
                <a:lnTo>
                  <a:pt x="4038059" y="112221"/>
                </a:lnTo>
                <a:lnTo>
                  <a:pt x="4027325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172495" y="10798703"/>
            <a:ext cx="3388995" cy="234950"/>
          </a:xfrm>
          <a:custGeom>
            <a:avLst/>
            <a:gdLst/>
            <a:ahLst/>
            <a:cxnLst/>
            <a:rect l="l" t="t" r="r" b="b"/>
            <a:pathLst>
              <a:path w="3388995" h="234950">
                <a:moveTo>
                  <a:pt x="3276642" y="0"/>
                </a:moveTo>
                <a:lnTo>
                  <a:pt x="3266698" y="0"/>
                </a:lnTo>
                <a:lnTo>
                  <a:pt x="3254430" y="12267"/>
                </a:lnTo>
                <a:lnTo>
                  <a:pt x="3254430" y="22212"/>
                </a:lnTo>
                <a:lnTo>
                  <a:pt x="3349413" y="117194"/>
                </a:lnTo>
                <a:lnTo>
                  <a:pt x="3254430" y="212176"/>
                </a:lnTo>
                <a:lnTo>
                  <a:pt x="3254430" y="222121"/>
                </a:lnTo>
                <a:lnTo>
                  <a:pt x="3266698" y="234388"/>
                </a:lnTo>
                <a:lnTo>
                  <a:pt x="3276642" y="234388"/>
                </a:lnTo>
                <a:lnTo>
                  <a:pt x="3378130" y="132900"/>
                </a:lnTo>
                <a:lnTo>
                  <a:pt x="3371625" y="132900"/>
                </a:lnTo>
                <a:lnTo>
                  <a:pt x="3371625" y="101487"/>
                </a:lnTo>
                <a:lnTo>
                  <a:pt x="3378130" y="101487"/>
                </a:lnTo>
                <a:lnTo>
                  <a:pt x="3276642" y="0"/>
                </a:lnTo>
                <a:close/>
              </a:path>
              <a:path w="3388995" h="234950">
                <a:moveTo>
                  <a:pt x="3333706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3333706" y="132900"/>
                </a:lnTo>
                <a:lnTo>
                  <a:pt x="3349413" y="117194"/>
                </a:lnTo>
                <a:lnTo>
                  <a:pt x="3333706" y="101487"/>
                </a:lnTo>
                <a:close/>
              </a:path>
              <a:path w="3388995" h="234950">
                <a:moveTo>
                  <a:pt x="3378130" y="101487"/>
                </a:moveTo>
                <a:lnTo>
                  <a:pt x="3371625" y="101487"/>
                </a:lnTo>
                <a:lnTo>
                  <a:pt x="3371625" y="132900"/>
                </a:lnTo>
                <a:lnTo>
                  <a:pt x="3378130" y="132900"/>
                </a:lnTo>
                <a:lnTo>
                  <a:pt x="3388864" y="122166"/>
                </a:lnTo>
                <a:lnTo>
                  <a:pt x="3388864" y="112221"/>
                </a:lnTo>
                <a:lnTo>
                  <a:pt x="3378130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172495" y="6903534"/>
            <a:ext cx="3388995" cy="234950"/>
          </a:xfrm>
          <a:custGeom>
            <a:avLst/>
            <a:gdLst/>
            <a:ahLst/>
            <a:cxnLst/>
            <a:rect l="l" t="t" r="r" b="b"/>
            <a:pathLst>
              <a:path w="3388995" h="234950">
                <a:moveTo>
                  <a:pt x="3276642" y="0"/>
                </a:moveTo>
                <a:lnTo>
                  <a:pt x="3266698" y="0"/>
                </a:lnTo>
                <a:lnTo>
                  <a:pt x="3254430" y="12267"/>
                </a:lnTo>
                <a:lnTo>
                  <a:pt x="3254430" y="22212"/>
                </a:lnTo>
                <a:lnTo>
                  <a:pt x="3349413" y="117194"/>
                </a:lnTo>
                <a:lnTo>
                  <a:pt x="3254430" y="212176"/>
                </a:lnTo>
                <a:lnTo>
                  <a:pt x="3254430" y="222121"/>
                </a:lnTo>
                <a:lnTo>
                  <a:pt x="3266698" y="234388"/>
                </a:lnTo>
                <a:lnTo>
                  <a:pt x="3276642" y="234388"/>
                </a:lnTo>
                <a:lnTo>
                  <a:pt x="3378130" y="132900"/>
                </a:lnTo>
                <a:lnTo>
                  <a:pt x="3371625" y="132900"/>
                </a:lnTo>
                <a:lnTo>
                  <a:pt x="3371625" y="101487"/>
                </a:lnTo>
                <a:lnTo>
                  <a:pt x="3378130" y="101487"/>
                </a:lnTo>
                <a:lnTo>
                  <a:pt x="3276642" y="0"/>
                </a:lnTo>
                <a:close/>
              </a:path>
              <a:path w="3388995" h="234950">
                <a:moveTo>
                  <a:pt x="3333706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3333706" y="132900"/>
                </a:lnTo>
                <a:lnTo>
                  <a:pt x="3349413" y="117194"/>
                </a:lnTo>
                <a:lnTo>
                  <a:pt x="3333706" y="101487"/>
                </a:lnTo>
                <a:close/>
              </a:path>
              <a:path w="3388995" h="234950">
                <a:moveTo>
                  <a:pt x="3378130" y="101487"/>
                </a:moveTo>
                <a:lnTo>
                  <a:pt x="3371625" y="101487"/>
                </a:lnTo>
                <a:lnTo>
                  <a:pt x="3371625" y="132900"/>
                </a:lnTo>
                <a:lnTo>
                  <a:pt x="3378130" y="132900"/>
                </a:lnTo>
                <a:lnTo>
                  <a:pt x="3388864" y="122166"/>
                </a:lnTo>
                <a:lnTo>
                  <a:pt x="3388864" y="112221"/>
                </a:lnTo>
                <a:lnTo>
                  <a:pt x="3378130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366176" y="7552729"/>
            <a:ext cx="2195195" cy="234950"/>
          </a:xfrm>
          <a:custGeom>
            <a:avLst/>
            <a:gdLst/>
            <a:ahLst/>
            <a:cxnLst/>
            <a:rect l="l" t="t" r="r" b="b"/>
            <a:pathLst>
              <a:path w="2195195" h="234950">
                <a:moveTo>
                  <a:pt x="2082961" y="0"/>
                </a:moveTo>
                <a:lnTo>
                  <a:pt x="2073017" y="0"/>
                </a:lnTo>
                <a:lnTo>
                  <a:pt x="2060749" y="12267"/>
                </a:lnTo>
                <a:lnTo>
                  <a:pt x="2060749" y="22212"/>
                </a:lnTo>
                <a:lnTo>
                  <a:pt x="2155732" y="117194"/>
                </a:lnTo>
                <a:lnTo>
                  <a:pt x="2060749" y="212176"/>
                </a:lnTo>
                <a:lnTo>
                  <a:pt x="2060749" y="222121"/>
                </a:lnTo>
                <a:lnTo>
                  <a:pt x="2073017" y="234388"/>
                </a:lnTo>
                <a:lnTo>
                  <a:pt x="2082961" y="234388"/>
                </a:lnTo>
                <a:lnTo>
                  <a:pt x="2184449" y="132900"/>
                </a:lnTo>
                <a:lnTo>
                  <a:pt x="2177944" y="132900"/>
                </a:lnTo>
                <a:lnTo>
                  <a:pt x="2177944" y="101487"/>
                </a:lnTo>
                <a:lnTo>
                  <a:pt x="2184449" y="101487"/>
                </a:lnTo>
                <a:lnTo>
                  <a:pt x="2082961" y="0"/>
                </a:lnTo>
                <a:close/>
              </a:path>
              <a:path w="2195195" h="234950">
                <a:moveTo>
                  <a:pt x="2140025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2140025" y="132900"/>
                </a:lnTo>
                <a:lnTo>
                  <a:pt x="2155732" y="117194"/>
                </a:lnTo>
                <a:lnTo>
                  <a:pt x="2140025" y="101487"/>
                </a:lnTo>
                <a:close/>
              </a:path>
              <a:path w="2195195" h="234950">
                <a:moveTo>
                  <a:pt x="2184449" y="101487"/>
                </a:moveTo>
                <a:lnTo>
                  <a:pt x="2177944" y="101487"/>
                </a:lnTo>
                <a:lnTo>
                  <a:pt x="2177944" y="132900"/>
                </a:lnTo>
                <a:lnTo>
                  <a:pt x="2184449" y="132900"/>
                </a:lnTo>
                <a:lnTo>
                  <a:pt x="2195183" y="122166"/>
                </a:lnTo>
                <a:lnTo>
                  <a:pt x="2195183" y="112221"/>
                </a:lnTo>
                <a:lnTo>
                  <a:pt x="2184449" y="10148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91078" y="816729"/>
            <a:ext cx="19350355" cy="1298575"/>
          </a:xfrm>
          <a:custGeom>
            <a:avLst/>
            <a:gdLst/>
            <a:ahLst/>
            <a:cxnLst/>
            <a:rect l="l" t="t" r="r" b="b"/>
            <a:pathLst>
              <a:path w="19350355" h="1298575">
                <a:moveTo>
                  <a:pt x="20941" y="617781"/>
                </a:moveTo>
                <a:lnTo>
                  <a:pt x="0" y="617782"/>
                </a:lnTo>
                <a:lnTo>
                  <a:pt x="0" y="680607"/>
                </a:lnTo>
                <a:lnTo>
                  <a:pt x="1858" y="728886"/>
                </a:lnTo>
                <a:lnTo>
                  <a:pt x="7343" y="776150"/>
                </a:lnTo>
                <a:lnTo>
                  <a:pt x="16316" y="822259"/>
                </a:lnTo>
                <a:lnTo>
                  <a:pt x="28640" y="867077"/>
                </a:lnTo>
                <a:lnTo>
                  <a:pt x="44177" y="910468"/>
                </a:lnTo>
                <a:lnTo>
                  <a:pt x="62792" y="952292"/>
                </a:lnTo>
                <a:lnTo>
                  <a:pt x="84345" y="992414"/>
                </a:lnTo>
                <a:lnTo>
                  <a:pt x="108700" y="1030695"/>
                </a:lnTo>
                <a:lnTo>
                  <a:pt x="135719" y="1066998"/>
                </a:lnTo>
                <a:lnTo>
                  <a:pt x="165266" y="1101187"/>
                </a:lnTo>
                <a:lnTo>
                  <a:pt x="197202" y="1133123"/>
                </a:lnTo>
                <a:lnTo>
                  <a:pt x="231390" y="1162670"/>
                </a:lnTo>
                <a:lnTo>
                  <a:pt x="267694" y="1189689"/>
                </a:lnTo>
                <a:lnTo>
                  <a:pt x="305975" y="1214044"/>
                </a:lnTo>
                <a:lnTo>
                  <a:pt x="346097" y="1235597"/>
                </a:lnTo>
                <a:lnTo>
                  <a:pt x="387921" y="1254211"/>
                </a:lnTo>
                <a:lnTo>
                  <a:pt x="431311" y="1269749"/>
                </a:lnTo>
                <a:lnTo>
                  <a:pt x="476130" y="1282073"/>
                </a:lnTo>
                <a:lnTo>
                  <a:pt x="522239" y="1291046"/>
                </a:lnTo>
                <a:lnTo>
                  <a:pt x="569502" y="1296531"/>
                </a:lnTo>
                <a:lnTo>
                  <a:pt x="617781" y="1298389"/>
                </a:lnTo>
                <a:lnTo>
                  <a:pt x="617782" y="1277447"/>
                </a:lnTo>
                <a:lnTo>
                  <a:pt x="568831" y="1275469"/>
                </a:lnTo>
                <a:lnTo>
                  <a:pt x="520971" y="1269635"/>
                </a:lnTo>
                <a:lnTo>
                  <a:pt x="474354" y="1260101"/>
                </a:lnTo>
                <a:lnTo>
                  <a:pt x="429134" y="1247020"/>
                </a:lnTo>
                <a:lnTo>
                  <a:pt x="385464" y="1230544"/>
                </a:lnTo>
                <a:lnTo>
                  <a:pt x="343499" y="1210829"/>
                </a:lnTo>
                <a:lnTo>
                  <a:pt x="303392" y="1188027"/>
                </a:lnTo>
                <a:lnTo>
                  <a:pt x="265295" y="1162291"/>
                </a:lnTo>
                <a:lnTo>
                  <a:pt x="229364" y="1133777"/>
                </a:lnTo>
                <a:lnTo>
                  <a:pt x="195752" y="1102637"/>
                </a:lnTo>
                <a:lnTo>
                  <a:pt x="164611" y="1069024"/>
                </a:lnTo>
                <a:lnTo>
                  <a:pt x="136097" y="1033093"/>
                </a:lnTo>
                <a:lnTo>
                  <a:pt x="110362" y="994997"/>
                </a:lnTo>
                <a:lnTo>
                  <a:pt x="87560" y="954889"/>
                </a:lnTo>
                <a:lnTo>
                  <a:pt x="67844" y="912924"/>
                </a:lnTo>
                <a:lnTo>
                  <a:pt x="51369" y="869254"/>
                </a:lnTo>
                <a:lnTo>
                  <a:pt x="38287" y="824034"/>
                </a:lnTo>
                <a:lnTo>
                  <a:pt x="28753" y="777417"/>
                </a:lnTo>
                <a:lnTo>
                  <a:pt x="22920" y="729557"/>
                </a:lnTo>
                <a:lnTo>
                  <a:pt x="20941" y="680607"/>
                </a:lnTo>
                <a:lnTo>
                  <a:pt x="20941" y="617781"/>
                </a:lnTo>
                <a:close/>
              </a:path>
              <a:path w="19350355" h="1298575">
                <a:moveTo>
                  <a:pt x="18732413" y="1277447"/>
                </a:moveTo>
                <a:lnTo>
                  <a:pt x="617782" y="1277447"/>
                </a:lnTo>
                <a:lnTo>
                  <a:pt x="617782" y="1298389"/>
                </a:lnTo>
                <a:lnTo>
                  <a:pt x="18732413" y="1298389"/>
                </a:lnTo>
                <a:lnTo>
                  <a:pt x="18732413" y="1277447"/>
                </a:lnTo>
                <a:close/>
              </a:path>
              <a:path w="19350355" h="1298575">
                <a:moveTo>
                  <a:pt x="18732413" y="0"/>
                </a:moveTo>
                <a:lnTo>
                  <a:pt x="18732413" y="20941"/>
                </a:lnTo>
                <a:lnTo>
                  <a:pt x="18781364" y="22919"/>
                </a:lnTo>
                <a:lnTo>
                  <a:pt x="18829224" y="28752"/>
                </a:lnTo>
                <a:lnTo>
                  <a:pt x="18875841" y="38287"/>
                </a:lnTo>
                <a:lnTo>
                  <a:pt x="18921061" y="51368"/>
                </a:lnTo>
                <a:lnTo>
                  <a:pt x="18964731" y="67844"/>
                </a:lnTo>
                <a:lnTo>
                  <a:pt x="19006696" y="87559"/>
                </a:lnTo>
                <a:lnTo>
                  <a:pt x="19046804" y="110361"/>
                </a:lnTo>
                <a:lnTo>
                  <a:pt x="19084900" y="136096"/>
                </a:lnTo>
                <a:lnTo>
                  <a:pt x="19120831" y="164611"/>
                </a:lnTo>
                <a:lnTo>
                  <a:pt x="19154443" y="195751"/>
                </a:lnTo>
                <a:lnTo>
                  <a:pt x="19185584" y="229364"/>
                </a:lnTo>
                <a:lnTo>
                  <a:pt x="19214098" y="265295"/>
                </a:lnTo>
                <a:lnTo>
                  <a:pt x="19239834" y="303391"/>
                </a:lnTo>
                <a:lnTo>
                  <a:pt x="19262636" y="343499"/>
                </a:lnTo>
                <a:lnTo>
                  <a:pt x="19282351" y="385464"/>
                </a:lnTo>
                <a:lnTo>
                  <a:pt x="19298827" y="429134"/>
                </a:lnTo>
                <a:lnTo>
                  <a:pt x="19311908" y="474354"/>
                </a:lnTo>
                <a:lnTo>
                  <a:pt x="19321442" y="520971"/>
                </a:lnTo>
                <a:lnTo>
                  <a:pt x="19327275" y="568831"/>
                </a:lnTo>
                <a:lnTo>
                  <a:pt x="19329254" y="617781"/>
                </a:lnTo>
                <a:lnTo>
                  <a:pt x="19329254" y="680607"/>
                </a:lnTo>
                <a:lnTo>
                  <a:pt x="19327275" y="729557"/>
                </a:lnTo>
                <a:lnTo>
                  <a:pt x="19321442" y="777417"/>
                </a:lnTo>
                <a:lnTo>
                  <a:pt x="19311908" y="824034"/>
                </a:lnTo>
                <a:lnTo>
                  <a:pt x="19298827" y="869254"/>
                </a:lnTo>
                <a:lnTo>
                  <a:pt x="19282351" y="912924"/>
                </a:lnTo>
                <a:lnTo>
                  <a:pt x="19262636" y="954889"/>
                </a:lnTo>
                <a:lnTo>
                  <a:pt x="19239833" y="994997"/>
                </a:lnTo>
                <a:lnTo>
                  <a:pt x="19214098" y="1033093"/>
                </a:lnTo>
                <a:lnTo>
                  <a:pt x="19185584" y="1069024"/>
                </a:lnTo>
                <a:lnTo>
                  <a:pt x="19154443" y="1102637"/>
                </a:lnTo>
                <a:lnTo>
                  <a:pt x="19120831" y="1133777"/>
                </a:lnTo>
                <a:lnTo>
                  <a:pt x="19084900" y="1162291"/>
                </a:lnTo>
                <a:lnTo>
                  <a:pt x="19046804" y="1188027"/>
                </a:lnTo>
                <a:lnTo>
                  <a:pt x="19006696" y="1210829"/>
                </a:lnTo>
                <a:lnTo>
                  <a:pt x="18964731" y="1230544"/>
                </a:lnTo>
                <a:lnTo>
                  <a:pt x="18921061" y="1247020"/>
                </a:lnTo>
                <a:lnTo>
                  <a:pt x="18875841" y="1260101"/>
                </a:lnTo>
                <a:lnTo>
                  <a:pt x="18829224" y="1269635"/>
                </a:lnTo>
                <a:lnTo>
                  <a:pt x="18781364" y="1275469"/>
                </a:lnTo>
                <a:lnTo>
                  <a:pt x="18732413" y="1277447"/>
                </a:lnTo>
                <a:lnTo>
                  <a:pt x="18732413" y="1298389"/>
                </a:lnTo>
                <a:lnTo>
                  <a:pt x="18780693" y="1296531"/>
                </a:lnTo>
                <a:lnTo>
                  <a:pt x="18827956" y="1291046"/>
                </a:lnTo>
                <a:lnTo>
                  <a:pt x="18874065" y="1282073"/>
                </a:lnTo>
                <a:lnTo>
                  <a:pt x="18918884" y="1269749"/>
                </a:lnTo>
                <a:lnTo>
                  <a:pt x="18962274" y="1254211"/>
                </a:lnTo>
                <a:lnTo>
                  <a:pt x="19004099" y="1235597"/>
                </a:lnTo>
                <a:lnTo>
                  <a:pt x="19044220" y="1214044"/>
                </a:lnTo>
                <a:lnTo>
                  <a:pt x="19082501" y="1189689"/>
                </a:lnTo>
                <a:lnTo>
                  <a:pt x="19118805" y="1162669"/>
                </a:lnTo>
                <a:lnTo>
                  <a:pt x="19152993" y="1133123"/>
                </a:lnTo>
                <a:lnTo>
                  <a:pt x="19184930" y="1101187"/>
                </a:lnTo>
                <a:lnTo>
                  <a:pt x="19214476" y="1066998"/>
                </a:lnTo>
                <a:lnTo>
                  <a:pt x="19241495" y="1030695"/>
                </a:lnTo>
                <a:lnTo>
                  <a:pt x="19265850" y="992413"/>
                </a:lnTo>
                <a:lnTo>
                  <a:pt x="19287404" y="952292"/>
                </a:lnTo>
                <a:lnTo>
                  <a:pt x="19306018" y="910467"/>
                </a:lnTo>
                <a:lnTo>
                  <a:pt x="19321556" y="867077"/>
                </a:lnTo>
                <a:lnTo>
                  <a:pt x="19333880" y="822259"/>
                </a:lnTo>
                <a:lnTo>
                  <a:pt x="19342853" y="776149"/>
                </a:lnTo>
                <a:lnTo>
                  <a:pt x="19348337" y="728886"/>
                </a:lnTo>
                <a:lnTo>
                  <a:pt x="19350196" y="680607"/>
                </a:lnTo>
                <a:lnTo>
                  <a:pt x="19350196" y="617781"/>
                </a:lnTo>
                <a:lnTo>
                  <a:pt x="19348337" y="569502"/>
                </a:lnTo>
                <a:lnTo>
                  <a:pt x="19342853" y="522239"/>
                </a:lnTo>
                <a:lnTo>
                  <a:pt x="19333880" y="476130"/>
                </a:lnTo>
                <a:lnTo>
                  <a:pt x="19321556" y="431312"/>
                </a:lnTo>
                <a:lnTo>
                  <a:pt x="19306018" y="387921"/>
                </a:lnTo>
                <a:lnTo>
                  <a:pt x="19287404" y="346097"/>
                </a:lnTo>
                <a:lnTo>
                  <a:pt x="19265850" y="305975"/>
                </a:lnTo>
                <a:lnTo>
                  <a:pt x="19241495" y="267694"/>
                </a:lnTo>
                <a:lnTo>
                  <a:pt x="19214476" y="231391"/>
                </a:lnTo>
                <a:lnTo>
                  <a:pt x="19184930" y="197202"/>
                </a:lnTo>
                <a:lnTo>
                  <a:pt x="19152993" y="165266"/>
                </a:lnTo>
                <a:lnTo>
                  <a:pt x="19118805" y="135719"/>
                </a:lnTo>
                <a:lnTo>
                  <a:pt x="19082501" y="108700"/>
                </a:lnTo>
                <a:lnTo>
                  <a:pt x="19044220" y="84345"/>
                </a:lnTo>
                <a:lnTo>
                  <a:pt x="19004099" y="62792"/>
                </a:lnTo>
                <a:lnTo>
                  <a:pt x="18962274" y="44177"/>
                </a:lnTo>
                <a:lnTo>
                  <a:pt x="18918884" y="28640"/>
                </a:lnTo>
                <a:lnTo>
                  <a:pt x="18874065" y="16316"/>
                </a:lnTo>
                <a:lnTo>
                  <a:pt x="18827956" y="7343"/>
                </a:lnTo>
                <a:lnTo>
                  <a:pt x="18780693" y="1858"/>
                </a:lnTo>
                <a:lnTo>
                  <a:pt x="18732413" y="0"/>
                </a:lnTo>
                <a:close/>
              </a:path>
              <a:path w="19350355" h="1298575">
                <a:moveTo>
                  <a:pt x="617782" y="0"/>
                </a:moveTo>
                <a:lnTo>
                  <a:pt x="569502" y="1858"/>
                </a:lnTo>
                <a:lnTo>
                  <a:pt x="522239" y="7343"/>
                </a:lnTo>
                <a:lnTo>
                  <a:pt x="476130" y="16316"/>
                </a:lnTo>
                <a:lnTo>
                  <a:pt x="431311" y="28640"/>
                </a:lnTo>
                <a:lnTo>
                  <a:pt x="387921" y="44177"/>
                </a:lnTo>
                <a:lnTo>
                  <a:pt x="346097" y="62792"/>
                </a:lnTo>
                <a:lnTo>
                  <a:pt x="305975" y="84345"/>
                </a:lnTo>
                <a:lnTo>
                  <a:pt x="267694" y="108700"/>
                </a:lnTo>
                <a:lnTo>
                  <a:pt x="231390" y="135719"/>
                </a:lnTo>
                <a:lnTo>
                  <a:pt x="197202" y="165266"/>
                </a:lnTo>
                <a:lnTo>
                  <a:pt x="165266" y="197202"/>
                </a:lnTo>
                <a:lnTo>
                  <a:pt x="135719" y="231391"/>
                </a:lnTo>
                <a:lnTo>
                  <a:pt x="108700" y="267694"/>
                </a:lnTo>
                <a:lnTo>
                  <a:pt x="84345" y="305975"/>
                </a:lnTo>
                <a:lnTo>
                  <a:pt x="62792" y="346097"/>
                </a:lnTo>
                <a:lnTo>
                  <a:pt x="44177" y="387921"/>
                </a:lnTo>
                <a:lnTo>
                  <a:pt x="28640" y="431312"/>
                </a:lnTo>
                <a:lnTo>
                  <a:pt x="16316" y="476130"/>
                </a:lnTo>
                <a:lnTo>
                  <a:pt x="7343" y="522239"/>
                </a:lnTo>
                <a:lnTo>
                  <a:pt x="1858" y="569502"/>
                </a:lnTo>
                <a:lnTo>
                  <a:pt x="0" y="617781"/>
                </a:lnTo>
                <a:lnTo>
                  <a:pt x="20941" y="617781"/>
                </a:lnTo>
                <a:lnTo>
                  <a:pt x="22920" y="568831"/>
                </a:lnTo>
                <a:lnTo>
                  <a:pt x="28753" y="520971"/>
                </a:lnTo>
                <a:lnTo>
                  <a:pt x="38287" y="474354"/>
                </a:lnTo>
                <a:lnTo>
                  <a:pt x="51369" y="429134"/>
                </a:lnTo>
                <a:lnTo>
                  <a:pt x="67844" y="385464"/>
                </a:lnTo>
                <a:lnTo>
                  <a:pt x="87560" y="343499"/>
                </a:lnTo>
                <a:lnTo>
                  <a:pt x="110362" y="303391"/>
                </a:lnTo>
                <a:lnTo>
                  <a:pt x="136097" y="265295"/>
                </a:lnTo>
                <a:lnTo>
                  <a:pt x="164612" y="229364"/>
                </a:lnTo>
                <a:lnTo>
                  <a:pt x="195752" y="195751"/>
                </a:lnTo>
                <a:lnTo>
                  <a:pt x="229364" y="164611"/>
                </a:lnTo>
                <a:lnTo>
                  <a:pt x="265296" y="136096"/>
                </a:lnTo>
                <a:lnTo>
                  <a:pt x="303392" y="110361"/>
                </a:lnTo>
                <a:lnTo>
                  <a:pt x="343499" y="87559"/>
                </a:lnTo>
                <a:lnTo>
                  <a:pt x="385465" y="67843"/>
                </a:lnTo>
                <a:lnTo>
                  <a:pt x="429134" y="51368"/>
                </a:lnTo>
                <a:lnTo>
                  <a:pt x="474354" y="38287"/>
                </a:lnTo>
                <a:lnTo>
                  <a:pt x="520971" y="28752"/>
                </a:lnTo>
                <a:lnTo>
                  <a:pt x="568832" y="22919"/>
                </a:lnTo>
                <a:lnTo>
                  <a:pt x="617782" y="20941"/>
                </a:lnTo>
                <a:lnTo>
                  <a:pt x="617782" y="0"/>
                </a:lnTo>
                <a:close/>
              </a:path>
              <a:path w="19350355" h="1298575">
                <a:moveTo>
                  <a:pt x="18732413" y="0"/>
                </a:moveTo>
                <a:lnTo>
                  <a:pt x="617782" y="0"/>
                </a:lnTo>
                <a:lnTo>
                  <a:pt x="617782" y="20941"/>
                </a:lnTo>
                <a:lnTo>
                  <a:pt x="18732413" y="20941"/>
                </a:lnTo>
                <a:lnTo>
                  <a:pt x="18732413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1070" y="8701309"/>
            <a:ext cx="19350355" cy="2597150"/>
          </a:xfrm>
          <a:custGeom>
            <a:avLst/>
            <a:gdLst/>
            <a:ahLst/>
            <a:cxnLst/>
            <a:rect l="l" t="t" r="r" b="b"/>
            <a:pathLst>
              <a:path w="19350355" h="2597150">
                <a:moveTo>
                  <a:pt x="19350203" y="617778"/>
                </a:moveTo>
                <a:lnTo>
                  <a:pt x="19348336" y="569506"/>
                </a:lnTo>
                <a:lnTo>
                  <a:pt x="19342850" y="522236"/>
                </a:lnTo>
                <a:lnTo>
                  <a:pt x="19333884" y="476135"/>
                </a:lnTo>
                <a:lnTo>
                  <a:pt x="19329261" y="459320"/>
                </a:lnTo>
                <a:lnTo>
                  <a:pt x="19329261" y="617778"/>
                </a:lnTo>
                <a:lnTo>
                  <a:pt x="19329261" y="680605"/>
                </a:lnTo>
                <a:lnTo>
                  <a:pt x="19327280" y="729564"/>
                </a:lnTo>
                <a:lnTo>
                  <a:pt x="19321450" y="777417"/>
                </a:lnTo>
                <a:lnTo>
                  <a:pt x="19311913" y="824039"/>
                </a:lnTo>
                <a:lnTo>
                  <a:pt x="19298832" y="869251"/>
                </a:lnTo>
                <a:lnTo>
                  <a:pt x="19282360" y="912926"/>
                </a:lnTo>
                <a:lnTo>
                  <a:pt x="19262637" y="954887"/>
                </a:lnTo>
                <a:lnTo>
                  <a:pt x="19239840" y="994994"/>
                </a:lnTo>
                <a:lnTo>
                  <a:pt x="19214097" y="1033094"/>
                </a:lnTo>
                <a:lnTo>
                  <a:pt x="19185586" y="1069022"/>
                </a:lnTo>
                <a:lnTo>
                  <a:pt x="19154445" y="1102639"/>
                </a:lnTo>
                <a:lnTo>
                  <a:pt x="19120828" y="1133779"/>
                </a:lnTo>
                <a:lnTo>
                  <a:pt x="19084900" y="1162291"/>
                </a:lnTo>
                <a:lnTo>
                  <a:pt x="19046813" y="1188034"/>
                </a:lnTo>
                <a:lnTo>
                  <a:pt x="19006693" y="1210830"/>
                </a:lnTo>
                <a:lnTo>
                  <a:pt x="18964733" y="1230553"/>
                </a:lnTo>
                <a:lnTo>
                  <a:pt x="18921070" y="1247025"/>
                </a:lnTo>
                <a:lnTo>
                  <a:pt x="18875845" y="1260106"/>
                </a:lnTo>
                <a:lnTo>
                  <a:pt x="18829224" y="1269644"/>
                </a:lnTo>
                <a:lnTo>
                  <a:pt x="18781370" y="1275473"/>
                </a:lnTo>
                <a:lnTo>
                  <a:pt x="18732411" y="1277454"/>
                </a:lnTo>
                <a:lnTo>
                  <a:pt x="617778" y="1277454"/>
                </a:lnTo>
                <a:lnTo>
                  <a:pt x="568833" y="1275473"/>
                </a:lnTo>
                <a:lnTo>
                  <a:pt x="520966" y="1269644"/>
                </a:lnTo>
                <a:lnTo>
                  <a:pt x="474357" y="1260106"/>
                </a:lnTo>
                <a:lnTo>
                  <a:pt x="429133" y="1247025"/>
                </a:lnTo>
                <a:lnTo>
                  <a:pt x="385470" y="1230553"/>
                </a:lnTo>
                <a:lnTo>
                  <a:pt x="343496" y="1210830"/>
                </a:lnTo>
                <a:lnTo>
                  <a:pt x="303390" y="1188034"/>
                </a:lnTo>
                <a:lnTo>
                  <a:pt x="265303" y="1162291"/>
                </a:lnTo>
                <a:lnTo>
                  <a:pt x="229362" y="1133779"/>
                </a:lnTo>
                <a:lnTo>
                  <a:pt x="195757" y="1102639"/>
                </a:lnTo>
                <a:lnTo>
                  <a:pt x="164617" y="1069022"/>
                </a:lnTo>
                <a:lnTo>
                  <a:pt x="136093" y="1033094"/>
                </a:lnTo>
                <a:lnTo>
                  <a:pt x="110363" y="994994"/>
                </a:lnTo>
                <a:lnTo>
                  <a:pt x="87566" y="954887"/>
                </a:lnTo>
                <a:lnTo>
                  <a:pt x="67843" y="912926"/>
                </a:lnTo>
                <a:lnTo>
                  <a:pt x="51371" y="869251"/>
                </a:lnTo>
                <a:lnTo>
                  <a:pt x="38290" y="824039"/>
                </a:lnTo>
                <a:lnTo>
                  <a:pt x="28752" y="777417"/>
                </a:lnTo>
                <a:lnTo>
                  <a:pt x="22923" y="729564"/>
                </a:lnTo>
                <a:lnTo>
                  <a:pt x="20942" y="680605"/>
                </a:lnTo>
                <a:lnTo>
                  <a:pt x="20942" y="617778"/>
                </a:lnTo>
                <a:lnTo>
                  <a:pt x="22923" y="568833"/>
                </a:lnTo>
                <a:lnTo>
                  <a:pt x="28752" y="520979"/>
                </a:lnTo>
                <a:lnTo>
                  <a:pt x="38290" y="474357"/>
                </a:lnTo>
                <a:lnTo>
                  <a:pt x="51371" y="429133"/>
                </a:lnTo>
                <a:lnTo>
                  <a:pt x="67843" y="385470"/>
                </a:lnTo>
                <a:lnTo>
                  <a:pt x="87566" y="343496"/>
                </a:lnTo>
                <a:lnTo>
                  <a:pt x="110363" y="303390"/>
                </a:lnTo>
                <a:lnTo>
                  <a:pt x="136093" y="265303"/>
                </a:lnTo>
                <a:lnTo>
                  <a:pt x="164617" y="229362"/>
                </a:lnTo>
                <a:lnTo>
                  <a:pt x="195757" y="195757"/>
                </a:lnTo>
                <a:lnTo>
                  <a:pt x="229362" y="164617"/>
                </a:lnTo>
                <a:lnTo>
                  <a:pt x="265303" y="136105"/>
                </a:lnTo>
                <a:lnTo>
                  <a:pt x="303390" y="110363"/>
                </a:lnTo>
                <a:lnTo>
                  <a:pt x="343496" y="87566"/>
                </a:lnTo>
                <a:lnTo>
                  <a:pt x="385470" y="67843"/>
                </a:lnTo>
                <a:lnTo>
                  <a:pt x="429133" y="51371"/>
                </a:lnTo>
                <a:lnTo>
                  <a:pt x="474357" y="38290"/>
                </a:lnTo>
                <a:lnTo>
                  <a:pt x="520979" y="28752"/>
                </a:lnTo>
                <a:lnTo>
                  <a:pt x="568833" y="22923"/>
                </a:lnTo>
                <a:lnTo>
                  <a:pt x="617778" y="20942"/>
                </a:lnTo>
                <a:lnTo>
                  <a:pt x="18732411" y="20942"/>
                </a:lnTo>
                <a:lnTo>
                  <a:pt x="18781370" y="22923"/>
                </a:lnTo>
                <a:lnTo>
                  <a:pt x="18829224" y="28752"/>
                </a:lnTo>
                <a:lnTo>
                  <a:pt x="18875845" y="38290"/>
                </a:lnTo>
                <a:lnTo>
                  <a:pt x="18921070" y="51371"/>
                </a:lnTo>
                <a:lnTo>
                  <a:pt x="18964733" y="67843"/>
                </a:lnTo>
                <a:lnTo>
                  <a:pt x="19006693" y="87566"/>
                </a:lnTo>
                <a:lnTo>
                  <a:pt x="19046813" y="110363"/>
                </a:lnTo>
                <a:lnTo>
                  <a:pt x="19084900" y="136105"/>
                </a:lnTo>
                <a:lnTo>
                  <a:pt x="19120828" y="164617"/>
                </a:lnTo>
                <a:lnTo>
                  <a:pt x="19154445" y="195757"/>
                </a:lnTo>
                <a:lnTo>
                  <a:pt x="19185586" y="229362"/>
                </a:lnTo>
                <a:lnTo>
                  <a:pt x="19214097" y="265303"/>
                </a:lnTo>
                <a:lnTo>
                  <a:pt x="19239840" y="303390"/>
                </a:lnTo>
                <a:lnTo>
                  <a:pt x="19262637" y="343496"/>
                </a:lnTo>
                <a:lnTo>
                  <a:pt x="19282360" y="385470"/>
                </a:lnTo>
                <a:lnTo>
                  <a:pt x="19298832" y="429133"/>
                </a:lnTo>
                <a:lnTo>
                  <a:pt x="19311913" y="474357"/>
                </a:lnTo>
                <a:lnTo>
                  <a:pt x="19321450" y="520979"/>
                </a:lnTo>
                <a:lnTo>
                  <a:pt x="19327280" y="568833"/>
                </a:lnTo>
                <a:lnTo>
                  <a:pt x="19329261" y="617778"/>
                </a:lnTo>
                <a:lnTo>
                  <a:pt x="19329261" y="459320"/>
                </a:lnTo>
                <a:lnTo>
                  <a:pt x="19306020" y="387921"/>
                </a:lnTo>
                <a:lnTo>
                  <a:pt x="19287402" y="346100"/>
                </a:lnTo>
                <a:lnTo>
                  <a:pt x="19265850" y="305981"/>
                </a:lnTo>
                <a:lnTo>
                  <a:pt x="19241504" y="267703"/>
                </a:lnTo>
                <a:lnTo>
                  <a:pt x="19214478" y="231394"/>
                </a:lnTo>
                <a:lnTo>
                  <a:pt x="19184938" y="197205"/>
                </a:lnTo>
                <a:lnTo>
                  <a:pt x="19152997" y="165265"/>
                </a:lnTo>
                <a:lnTo>
                  <a:pt x="19118809" y="135724"/>
                </a:lnTo>
                <a:lnTo>
                  <a:pt x="19082500" y="108699"/>
                </a:lnTo>
                <a:lnTo>
                  <a:pt x="19044222" y="84353"/>
                </a:lnTo>
                <a:lnTo>
                  <a:pt x="19004103" y="62788"/>
                </a:lnTo>
                <a:lnTo>
                  <a:pt x="18962282" y="44183"/>
                </a:lnTo>
                <a:lnTo>
                  <a:pt x="18918886" y="28638"/>
                </a:lnTo>
                <a:lnTo>
                  <a:pt x="18874067" y="16319"/>
                </a:lnTo>
                <a:lnTo>
                  <a:pt x="18827954" y="7340"/>
                </a:lnTo>
                <a:lnTo>
                  <a:pt x="18780697" y="1866"/>
                </a:lnTo>
                <a:lnTo>
                  <a:pt x="18732411" y="0"/>
                </a:lnTo>
                <a:lnTo>
                  <a:pt x="617778" y="0"/>
                </a:lnTo>
                <a:lnTo>
                  <a:pt x="569506" y="1866"/>
                </a:lnTo>
                <a:lnTo>
                  <a:pt x="522236" y="7340"/>
                </a:lnTo>
                <a:lnTo>
                  <a:pt x="476135" y="16319"/>
                </a:lnTo>
                <a:lnTo>
                  <a:pt x="431317" y="28638"/>
                </a:lnTo>
                <a:lnTo>
                  <a:pt x="387921" y="44183"/>
                </a:lnTo>
                <a:lnTo>
                  <a:pt x="346100" y="62788"/>
                </a:lnTo>
                <a:lnTo>
                  <a:pt x="305981" y="84353"/>
                </a:lnTo>
                <a:lnTo>
                  <a:pt x="267690" y="108699"/>
                </a:lnTo>
                <a:lnTo>
                  <a:pt x="231394" y="135724"/>
                </a:lnTo>
                <a:lnTo>
                  <a:pt x="197205" y="165265"/>
                </a:lnTo>
                <a:lnTo>
                  <a:pt x="165265" y="197205"/>
                </a:lnTo>
                <a:lnTo>
                  <a:pt x="135724" y="231394"/>
                </a:lnTo>
                <a:lnTo>
                  <a:pt x="108699" y="267703"/>
                </a:lnTo>
                <a:lnTo>
                  <a:pt x="84340" y="305981"/>
                </a:lnTo>
                <a:lnTo>
                  <a:pt x="62788" y="346100"/>
                </a:lnTo>
                <a:lnTo>
                  <a:pt x="44183" y="387921"/>
                </a:lnTo>
                <a:lnTo>
                  <a:pt x="28638" y="431317"/>
                </a:lnTo>
                <a:lnTo>
                  <a:pt x="16319" y="476135"/>
                </a:lnTo>
                <a:lnTo>
                  <a:pt x="7340" y="522236"/>
                </a:lnTo>
                <a:lnTo>
                  <a:pt x="1854" y="569506"/>
                </a:lnTo>
                <a:lnTo>
                  <a:pt x="0" y="617778"/>
                </a:lnTo>
                <a:lnTo>
                  <a:pt x="0" y="680605"/>
                </a:lnTo>
                <a:lnTo>
                  <a:pt x="1854" y="728891"/>
                </a:lnTo>
                <a:lnTo>
                  <a:pt x="7340" y="776147"/>
                </a:lnTo>
                <a:lnTo>
                  <a:pt x="16319" y="822261"/>
                </a:lnTo>
                <a:lnTo>
                  <a:pt x="28638" y="867079"/>
                </a:lnTo>
                <a:lnTo>
                  <a:pt x="44183" y="910475"/>
                </a:lnTo>
                <a:lnTo>
                  <a:pt x="62788" y="952296"/>
                </a:lnTo>
                <a:lnTo>
                  <a:pt x="84340" y="992416"/>
                </a:lnTo>
                <a:lnTo>
                  <a:pt x="108699" y="1030693"/>
                </a:lnTo>
                <a:lnTo>
                  <a:pt x="135724" y="1067003"/>
                </a:lnTo>
                <a:lnTo>
                  <a:pt x="165265" y="1101191"/>
                </a:lnTo>
                <a:lnTo>
                  <a:pt x="197205" y="1133132"/>
                </a:lnTo>
                <a:lnTo>
                  <a:pt x="231394" y="1162672"/>
                </a:lnTo>
                <a:lnTo>
                  <a:pt x="267690" y="1189697"/>
                </a:lnTo>
                <a:lnTo>
                  <a:pt x="305981" y="1214043"/>
                </a:lnTo>
                <a:lnTo>
                  <a:pt x="346100" y="1235595"/>
                </a:lnTo>
                <a:lnTo>
                  <a:pt x="387921" y="1254213"/>
                </a:lnTo>
                <a:lnTo>
                  <a:pt x="431317" y="1269746"/>
                </a:lnTo>
                <a:lnTo>
                  <a:pt x="476135" y="1282077"/>
                </a:lnTo>
                <a:lnTo>
                  <a:pt x="522236" y="1291043"/>
                </a:lnTo>
                <a:lnTo>
                  <a:pt x="569506" y="1296530"/>
                </a:lnTo>
                <a:lnTo>
                  <a:pt x="617778" y="1298397"/>
                </a:lnTo>
                <a:lnTo>
                  <a:pt x="569506" y="1300251"/>
                </a:lnTo>
                <a:lnTo>
                  <a:pt x="522236" y="1305737"/>
                </a:lnTo>
                <a:lnTo>
                  <a:pt x="476135" y="1314704"/>
                </a:lnTo>
                <a:lnTo>
                  <a:pt x="431317" y="1327035"/>
                </a:lnTo>
                <a:lnTo>
                  <a:pt x="387921" y="1342567"/>
                </a:lnTo>
                <a:lnTo>
                  <a:pt x="346100" y="1361186"/>
                </a:lnTo>
                <a:lnTo>
                  <a:pt x="305981" y="1382737"/>
                </a:lnTo>
                <a:lnTo>
                  <a:pt x="267690" y="1407096"/>
                </a:lnTo>
                <a:lnTo>
                  <a:pt x="231394" y="1434109"/>
                </a:lnTo>
                <a:lnTo>
                  <a:pt x="197205" y="1463662"/>
                </a:lnTo>
                <a:lnTo>
                  <a:pt x="165265" y="1495590"/>
                </a:lnTo>
                <a:lnTo>
                  <a:pt x="135724" y="1529778"/>
                </a:lnTo>
                <a:lnTo>
                  <a:pt x="108699" y="1566087"/>
                </a:lnTo>
                <a:lnTo>
                  <a:pt x="84340" y="1604365"/>
                </a:lnTo>
                <a:lnTo>
                  <a:pt x="62788" y="1644484"/>
                </a:lnTo>
                <a:lnTo>
                  <a:pt x="44183" y="1686318"/>
                </a:lnTo>
                <a:lnTo>
                  <a:pt x="28638" y="1729701"/>
                </a:lnTo>
                <a:lnTo>
                  <a:pt x="16319" y="1774520"/>
                </a:lnTo>
                <a:lnTo>
                  <a:pt x="7340" y="1820633"/>
                </a:lnTo>
                <a:lnTo>
                  <a:pt x="1854" y="1867890"/>
                </a:lnTo>
                <a:lnTo>
                  <a:pt x="0" y="1916176"/>
                </a:lnTo>
                <a:lnTo>
                  <a:pt x="0" y="1979002"/>
                </a:lnTo>
                <a:lnTo>
                  <a:pt x="1854" y="2027275"/>
                </a:lnTo>
                <a:lnTo>
                  <a:pt x="7340" y="2074545"/>
                </a:lnTo>
                <a:lnTo>
                  <a:pt x="16319" y="2120646"/>
                </a:lnTo>
                <a:lnTo>
                  <a:pt x="28638" y="2165464"/>
                </a:lnTo>
                <a:lnTo>
                  <a:pt x="44183" y="2208860"/>
                </a:lnTo>
                <a:lnTo>
                  <a:pt x="62788" y="2250681"/>
                </a:lnTo>
                <a:lnTo>
                  <a:pt x="84340" y="2290800"/>
                </a:lnTo>
                <a:lnTo>
                  <a:pt x="108699" y="2329091"/>
                </a:lnTo>
                <a:lnTo>
                  <a:pt x="135724" y="2365387"/>
                </a:lnTo>
                <a:lnTo>
                  <a:pt x="165265" y="2399576"/>
                </a:lnTo>
                <a:lnTo>
                  <a:pt x="197205" y="2431516"/>
                </a:lnTo>
                <a:lnTo>
                  <a:pt x="231394" y="2461056"/>
                </a:lnTo>
                <a:lnTo>
                  <a:pt x="267690" y="2488082"/>
                </a:lnTo>
                <a:lnTo>
                  <a:pt x="305981" y="2512441"/>
                </a:lnTo>
                <a:lnTo>
                  <a:pt x="346100" y="2533993"/>
                </a:lnTo>
                <a:lnTo>
                  <a:pt x="387921" y="2552598"/>
                </a:lnTo>
                <a:lnTo>
                  <a:pt x="431317" y="2568143"/>
                </a:lnTo>
                <a:lnTo>
                  <a:pt x="476135" y="2580462"/>
                </a:lnTo>
                <a:lnTo>
                  <a:pt x="522236" y="2589441"/>
                </a:lnTo>
                <a:lnTo>
                  <a:pt x="569506" y="2594927"/>
                </a:lnTo>
                <a:lnTo>
                  <a:pt x="617778" y="2596781"/>
                </a:lnTo>
                <a:lnTo>
                  <a:pt x="18732411" y="2596781"/>
                </a:lnTo>
                <a:lnTo>
                  <a:pt x="18780697" y="2594927"/>
                </a:lnTo>
                <a:lnTo>
                  <a:pt x="18827954" y="2589441"/>
                </a:lnTo>
                <a:lnTo>
                  <a:pt x="18874067" y="2580462"/>
                </a:lnTo>
                <a:lnTo>
                  <a:pt x="18918886" y="2568143"/>
                </a:lnTo>
                <a:lnTo>
                  <a:pt x="18962282" y="2552598"/>
                </a:lnTo>
                <a:lnTo>
                  <a:pt x="19004103" y="2533993"/>
                </a:lnTo>
                <a:lnTo>
                  <a:pt x="19044222" y="2512441"/>
                </a:lnTo>
                <a:lnTo>
                  <a:pt x="19082500" y="2488082"/>
                </a:lnTo>
                <a:lnTo>
                  <a:pt x="19118809" y="2461056"/>
                </a:lnTo>
                <a:lnTo>
                  <a:pt x="19152997" y="2431516"/>
                </a:lnTo>
                <a:lnTo>
                  <a:pt x="19184938" y="2399576"/>
                </a:lnTo>
                <a:lnTo>
                  <a:pt x="19214478" y="2365387"/>
                </a:lnTo>
                <a:lnTo>
                  <a:pt x="19241504" y="2329091"/>
                </a:lnTo>
                <a:lnTo>
                  <a:pt x="19265850" y="2290800"/>
                </a:lnTo>
                <a:lnTo>
                  <a:pt x="19287402" y="2250681"/>
                </a:lnTo>
                <a:lnTo>
                  <a:pt x="19306020" y="2208860"/>
                </a:lnTo>
                <a:lnTo>
                  <a:pt x="19321565" y="2165464"/>
                </a:lnTo>
                <a:lnTo>
                  <a:pt x="19333884" y="2120646"/>
                </a:lnTo>
                <a:lnTo>
                  <a:pt x="19342850" y="2074545"/>
                </a:lnTo>
                <a:lnTo>
                  <a:pt x="19348336" y="2027275"/>
                </a:lnTo>
                <a:lnTo>
                  <a:pt x="19350203" y="1979002"/>
                </a:lnTo>
                <a:lnTo>
                  <a:pt x="19350203" y="1916176"/>
                </a:lnTo>
                <a:lnTo>
                  <a:pt x="19348336" y="1867890"/>
                </a:lnTo>
                <a:lnTo>
                  <a:pt x="19342850" y="1820633"/>
                </a:lnTo>
                <a:lnTo>
                  <a:pt x="19333884" y="1774520"/>
                </a:lnTo>
                <a:lnTo>
                  <a:pt x="19329261" y="1916176"/>
                </a:lnTo>
                <a:lnTo>
                  <a:pt x="19329261" y="1979002"/>
                </a:lnTo>
                <a:lnTo>
                  <a:pt x="19327280" y="2027948"/>
                </a:lnTo>
                <a:lnTo>
                  <a:pt x="19321450" y="2075815"/>
                </a:lnTo>
                <a:lnTo>
                  <a:pt x="19311913" y="2122424"/>
                </a:lnTo>
                <a:lnTo>
                  <a:pt x="19298832" y="2167648"/>
                </a:lnTo>
                <a:lnTo>
                  <a:pt x="19282360" y="2211311"/>
                </a:lnTo>
                <a:lnTo>
                  <a:pt x="19262637" y="2253284"/>
                </a:lnTo>
                <a:lnTo>
                  <a:pt x="19239840" y="2293391"/>
                </a:lnTo>
                <a:lnTo>
                  <a:pt x="19214097" y="2331491"/>
                </a:lnTo>
                <a:lnTo>
                  <a:pt x="19185586" y="2367419"/>
                </a:lnTo>
                <a:lnTo>
                  <a:pt x="19154445" y="2401024"/>
                </a:lnTo>
                <a:lnTo>
                  <a:pt x="19120828" y="2432164"/>
                </a:lnTo>
                <a:lnTo>
                  <a:pt x="19084900" y="2460688"/>
                </a:lnTo>
                <a:lnTo>
                  <a:pt x="19046813" y="2486418"/>
                </a:lnTo>
                <a:lnTo>
                  <a:pt x="19006693" y="2509228"/>
                </a:lnTo>
                <a:lnTo>
                  <a:pt x="18964733" y="2528938"/>
                </a:lnTo>
                <a:lnTo>
                  <a:pt x="18921070" y="2545410"/>
                </a:lnTo>
                <a:lnTo>
                  <a:pt x="18875845" y="2558491"/>
                </a:lnTo>
                <a:lnTo>
                  <a:pt x="18829224" y="2568029"/>
                </a:lnTo>
                <a:lnTo>
                  <a:pt x="18781370" y="2573858"/>
                </a:lnTo>
                <a:lnTo>
                  <a:pt x="18732411" y="2575839"/>
                </a:lnTo>
                <a:lnTo>
                  <a:pt x="617778" y="2575839"/>
                </a:lnTo>
                <a:lnTo>
                  <a:pt x="568833" y="2573858"/>
                </a:lnTo>
                <a:lnTo>
                  <a:pt x="520966" y="2568029"/>
                </a:lnTo>
                <a:lnTo>
                  <a:pt x="474357" y="2558491"/>
                </a:lnTo>
                <a:lnTo>
                  <a:pt x="429133" y="2545410"/>
                </a:lnTo>
                <a:lnTo>
                  <a:pt x="385470" y="2528938"/>
                </a:lnTo>
                <a:lnTo>
                  <a:pt x="343496" y="2509228"/>
                </a:lnTo>
                <a:lnTo>
                  <a:pt x="303390" y="2486418"/>
                </a:lnTo>
                <a:lnTo>
                  <a:pt x="265303" y="2460688"/>
                </a:lnTo>
                <a:lnTo>
                  <a:pt x="229362" y="2432164"/>
                </a:lnTo>
                <a:lnTo>
                  <a:pt x="195757" y="2401024"/>
                </a:lnTo>
                <a:lnTo>
                  <a:pt x="164617" y="2367419"/>
                </a:lnTo>
                <a:lnTo>
                  <a:pt x="136093" y="2331491"/>
                </a:lnTo>
                <a:lnTo>
                  <a:pt x="110363" y="2293391"/>
                </a:lnTo>
                <a:lnTo>
                  <a:pt x="87566" y="2253284"/>
                </a:lnTo>
                <a:lnTo>
                  <a:pt x="67843" y="2211311"/>
                </a:lnTo>
                <a:lnTo>
                  <a:pt x="51371" y="2167648"/>
                </a:lnTo>
                <a:lnTo>
                  <a:pt x="38290" y="2122424"/>
                </a:lnTo>
                <a:lnTo>
                  <a:pt x="28752" y="2075815"/>
                </a:lnTo>
                <a:lnTo>
                  <a:pt x="22923" y="2027948"/>
                </a:lnTo>
                <a:lnTo>
                  <a:pt x="20942" y="1979002"/>
                </a:lnTo>
                <a:lnTo>
                  <a:pt x="20942" y="1916176"/>
                </a:lnTo>
                <a:lnTo>
                  <a:pt x="22923" y="1867230"/>
                </a:lnTo>
                <a:lnTo>
                  <a:pt x="28752" y="1819363"/>
                </a:lnTo>
                <a:lnTo>
                  <a:pt x="38290" y="1772742"/>
                </a:lnTo>
                <a:lnTo>
                  <a:pt x="51371" y="1727530"/>
                </a:lnTo>
                <a:lnTo>
                  <a:pt x="67843" y="1683854"/>
                </a:lnTo>
                <a:lnTo>
                  <a:pt x="87566" y="1641894"/>
                </a:lnTo>
                <a:lnTo>
                  <a:pt x="110363" y="1601787"/>
                </a:lnTo>
                <a:lnTo>
                  <a:pt x="136093" y="1563687"/>
                </a:lnTo>
                <a:lnTo>
                  <a:pt x="164617" y="1527759"/>
                </a:lnTo>
                <a:lnTo>
                  <a:pt x="195757" y="1494142"/>
                </a:lnTo>
                <a:lnTo>
                  <a:pt x="229362" y="1463001"/>
                </a:lnTo>
                <a:lnTo>
                  <a:pt x="265303" y="1434490"/>
                </a:lnTo>
                <a:lnTo>
                  <a:pt x="303390" y="1408760"/>
                </a:lnTo>
                <a:lnTo>
                  <a:pt x="343496" y="1385951"/>
                </a:lnTo>
                <a:lnTo>
                  <a:pt x="385470" y="1366240"/>
                </a:lnTo>
                <a:lnTo>
                  <a:pt x="429133" y="1349756"/>
                </a:lnTo>
                <a:lnTo>
                  <a:pt x="474357" y="1336675"/>
                </a:lnTo>
                <a:lnTo>
                  <a:pt x="520979" y="1327150"/>
                </a:lnTo>
                <a:lnTo>
                  <a:pt x="568833" y="1321308"/>
                </a:lnTo>
                <a:lnTo>
                  <a:pt x="617778" y="1319339"/>
                </a:lnTo>
                <a:lnTo>
                  <a:pt x="18732411" y="1319339"/>
                </a:lnTo>
                <a:lnTo>
                  <a:pt x="18781370" y="1321308"/>
                </a:lnTo>
                <a:lnTo>
                  <a:pt x="18829224" y="1327150"/>
                </a:lnTo>
                <a:lnTo>
                  <a:pt x="18875845" y="1336675"/>
                </a:lnTo>
                <a:lnTo>
                  <a:pt x="18921070" y="1349756"/>
                </a:lnTo>
                <a:lnTo>
                  <a:pt x="18964733" y="1366240"/>
                </a:lnTo>
                <a:lnTo>
                  <a:pt x="19006693" y="1385951"/>
                </a:lnTo>
                <a:lnTo>
                  <a:pt x="19046813" y="1408760"/>
                </a:lnTo>
                <a:lnTo>
                  <a:pt x="19084900" y="1434490"/>
                </a:lnTo>
                <a:lnTo>
                  <a:pt x="19120828" y="1463001"/>
                </a:lnTo>
                <a:lnTo>
                  <a:pt x="19154445" y="1494142"/>
                </a:lnTo>
                <a:lnTo>
                  <a:pt x="19185586" y="1527759"/>
                </a:lnTo>
                <a:lnTo>
                  <a:pt x="19214097" y="1563687"/>
                </a:lnTo>
                <a:lnTo>
                  <a:pt x="19239840" y="1601787"/>
                </a:lnTo>
                <a:lnTo>
                  <a:pt x="19262637" y="1641894"/>
                </a:lnTo>
                <a:lnTo>
                  <a:pt x="19282360" y="1683854"/>
                </a:lnTo>
                <a:lnTo>
                  <a:pt x="19298832" y="1727530"/>
                </a:lnTo>
                <a:lnTo>
                  <a:pt x="19311913" y="1772742"/>
                </a:lnTo>
                <a:lnTo>
                  <a:pt x="19321450" y="1819363"/>
                </a:lnTo>
                <a:lnTo>
                  <a:pt x="19327280" y="1867230"/>
                </a:lnTo>
                <a:lnTo>
                  <a:pt x="19329261" y="1916176"/>
                </a:lnTo>
                <a:lnTo>
                  <a:pt x="19329261" y="1757705"/>
                </a:lnTo>
                <a:lnTo>
                  <a:pt x="19306020" y="1686318"/>
                </a:lnTo>
                <a:lnTo>
                  <a:pt x="19287402" y="1644484"/>
                </a:lnTo>
                <a:lnTo>
                  <a:pt x="19265850" y="1604365"/>
                </a:lnTo>
                <a:lnTo>
                  <a:pt x="19241504" y="1566087"/>
                </a:lnTo>
                <a:lnTo>
                  <a:pt x="19214478" y="1529778"/>
                </a:lnTo>
                <a:lnTo>
                  <a:pt x="19184938" y="1495590"/>
                </a:lnTo>
                <a:lnTo>
                  <a:pt x="19152997" y="1463662"/>
                </a:lnTo>
                <a:lnTo>
                  <a:pt x="19118809" y="1434109"/>
                </a:lnTo>
                <a:lnTo>
                  <a:pt x="19082500" y="1407096"/>
                </a:lnTo>
                <a:lnTo>
                  <a:pt x="19044222" y="1382737"/>
                </a:lnTo>
                <a:lnTo>
                  <a:pt x="19004103" y="1361186"/>
                </a:lnTo>
                <a:lnTo>
                  <a:pt x="18962282" y="1342567"/>
                </a:lnTo>
                <a:lnTo>
                  <a:pt x="18918886" y="1327035"/>
                </a:lnTo>
                <a:lnTo>
                  <a:pt x="18874067" y="1314704"/>
                </a:lnTo>
                <a:lnTo>
                  <a:pt x="18827954" y="1305737"/>
                </a:lnTo>
                <a:lnTo>
                  <a:pt x="18780697" y="1300251"/>
                </a:lnTo>
                <a:lnTo>
                  <a:pt x="18732411" y="1298397"/>
                </a:lnTo>
                <a:lnTo>
                  <a:pt x="18780697" y="1296530"/>
                </a:lnTo>
                <a:lnTo>
                  <a:pt x="18827954" y="1291043"/>
                </a:lnTo>
                <a:lnTo>
                  <a:pt x="18874067" y="1282077"/>
                </a:lnTo>
                <a:lnTo>
                  <a:pt x="18918886" y="1269746"/>
                </a:lnTo>
                <a:lnTo>
                  <a:pt x="18962282" y="1254213"/>
                </a:lnTo>
                <a:lnTo>
                  <a:pt x="19004103" y="1235595"/>
                </a:lnTo>
                <a:lnTo>
                  <a:pt x="19044222" y="1214043"/>
                </a:lnTo>
                <a:lnTo>
                  <a:pt x="19082500" y="1189697"/>
                </a:lnTo>
                <a:lnTo>
                  <a:pt x="19118809" y="1162672"/>
                </a:lnTo>
                <a:lnTo>
                  <a:pt x="19152997" y="1133132"/>
                </a:lnTo>
                <a:lnTo>
                  <a:pt x="19184938" y="1101191"/>
                </a:lnTo>
                <a:lnTo>
                  <a:pt x="19214478" y="1067003"/>
                </a:lnTo>
                <a:lnTo>
                  <a:pt x="19241504" y="1030693"/>
                </a:lnTo>
                <a:lnTo>
                  <a:pt x="19265850" y="992416"/>
                </a:lnTo>
                <a:lnTo>
                  <a:pt x="19287402" y="952296"/>
                </a:lnTo>
                <a:lnTo>
                  <a:pt x="19306020" y="910475"/>
                </a:lnTo>
                <a:lnTo>
                  <a:pt x="19321565" y="867079"/>
                </a:lnTo>
                <a:lnTo>
                  <a:pt x="19333884" y="822261"/>
                </a:lnTo>
                <a:lnTo>
                  <a:pt x="19342850" y="776147"/>
                </a:lnTo>
                <a:lnTo>
                  <a:pt x="19348336" y="728891"/>
                </a:lnTo>
                <a:lnTo>
                  <a:pt x="19350203" y="680605"/>
                </a:lnTo>
                <a:lnTo>
                  <a:pt x="19350203" y="617778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91070" y="2209361"/>
            <a:ext cx="19350355" cy="6471285"/>
          </a:xfrm>
          <a:custGeom>
            <a:avLst/>
            <a:gdLst/>
            <a:ahLst/>
            <a:cxnLst/>
            <a:rect l="l" t="t" r="r" b="b"/>
            <a:pathLst>
              <a:path w="19350355" h="6471284">
                <a:moveTo>
                  <a:pt x="19350203" y="5151679"/>
                </a:moveTo>
                <a:lnTo>
                  <a:pt x="19348336" y="5103393"/>
                </a:lnTo>
                <a:lnTo>
                  <a:pt x="19342850" y="5056136"/>
                </a:lnTo>
                <a:lnTo>
                  <a:pt x="19333884" y="5010023"/>
                </a:lnTo>
                <a:lnTo>
                  <a:pt x="19329261" y="4993208"/>
                </a:lnTo>
                <a:lnTo>
                  <a:pt x="19329261" y="5151679"/>
                </a:lnTo>
                <a:lnTo>
                  <a:pt x="19329261" y="5853227"/>
                </a:lnTo>
                <a:lnTo>
                  <a:pt x="19327280" y="5902172"/>
                </a:lnTo>
                <a:lnTo>
                  <a:pt x="19321450" y="5950039"/>
                </a:lnTo>
                <a:lnTo>
                  <a:pt x="19311913" y="5996648"/>
                </a:lnTo>
                <a:lnTo>
                  <a:pt x="19298832" y="6041872"/>
                </a:lnTo>
                <a:lnTo>
                  <a:pt x="19282360" y="6085548"/>
                </a:lnTo>
                <a:lnTo>
                  <a:pt x="19262637" y="6127508"/>
                </a:lnTo>
                <a:lnTo>
                  <a:pt x="19239840" y="6167615"/>
                </a:lnTo>
                <a:lnTo>
                  <a:pt x="19214097" y="6205715"/>
                </a:lnTo>
                <a:lnTo>
                  <a:pt x="19185586" y="6241643"/>
                </a:lnTo>
                <a:lnTo>
                  <a:pt x="19154445" y="6275260"/>
                </a:lnTo>
                <a:lnTo>
                  <a:pt x="19120828" y="6306401"/>
                </a:lnTo>
                <a:lnTo>
                  <a:pt x="19084900" y="6334912"/>
                </a:lnTo>
                <a:lnTo>
                  <a:pt x="19046813" y="6360642"/>
                </a:lnTo>
                <a:lnTo>
                  <a:pt x="19006693" y="6383452"/>
                </a:lnTo>
                <a:lnTo>
                  <a:pt x="18964733" y="6403162"/>
                </a:lnTo>
                <a:lnTo>
                  <a:pt x="18921070" y="6419634"/>
                </a:lnTo>
                <a:lnTo>
                  <a:pt x="18875845" y="6432715"/>
                </a:lnTo>
                <a:lnTo>
                  <a:pt x="18829224" y="6442253"/>
                </a:lnTo>
                <a:lnTo>
                  <a:pt x="18781370" y="6448082"/>
                </a:lnTo>
                <a:lnTo>
                  <a:pt x="18732411" y="6450063"/>
                </a:lnTo>
                <a:lnTo>
                  <a:pt x="617778" y="6450063"/>
                </a:lnTo>
                <a:lnTo>
                  <a:pt x="568833" y="6448082"/>
                </a:lnTo>
                <a:lnTo>
                  <a:pt x="520966" y="6442253"/>
                </a:lnTo>
                <a:lnTo>
                  <a:pt x="474357" y="6432715"/>
                </a:lnTo>
                <a:lnTo>
                  <a:pt x="429133" y="6419634"/>
                </a:lnTo>
                <a:lnTo>
                  <a:pt x="385470" y="6403162"/>
                </a:lnTo>
                <a:lnTo>
                  <a:pt x="343496" y="6383452"/>
                </a:lnTo>
                <a:lnTo>
                  <a:pt x="303390" y="6360642"/>
                </a:lnTo>
                <a:lnTo>
                  <a:pt x="265303" y="6334912"/>
                </a:lnTo>
                <a:lnTo>
                  <a:pt x="229362" y="6306401"/>
                </a:lnTo>
                <a:lnTo>
                  <a:pt x="195757" y="6275260"/>
                </a:lnTo>
                <a:lnTo>
                  <a:pt x="164617" y="6241643"/>
                </a:lnTo>
                <a:lnTo>
                  <a:pt x="136093" y="6205715"/>
                </a:lnTo>
                <a:lnTo>
                  <a:pt x="110363" y="6167615"/>
                </a:lnTo>
                <a:lnTo>
                  <a:pt x="87566" y="6127508"/>
                </a:lnTo>
                <a:lnTo>
                  <a:pt x="67843" y="6085548"/>
                </a:lnTo>
                <a:lnTo>
                  <a:pt x="51371" y="6041872"/>
                </a:lnTo>
                <a:lnTo>
                  <a:pt x="38290" y="5996648"/>
                </a:lnTo>
                <a:lnTo>
                  <a:pt x="28752" y="5950039"/>
                </a:lnTo>
                <a:lnTo>
                  <a:pt x="22923" y="5902172"/>
                </a:lnTo>
                <a:lnTo>
                  <a:pt x="20942" y="5853227"/>
                </a:lnTo>
                <a:lnTo>
                  <a:pt x="20942" y="5151679"/>
                </a:lnTo>
                <a:lnTo>
                  <a:pt x="22923" y="5102733"/>
                </a:lnTo>
                <a:lnTo>
                  <a:pt x="28752" y="5054866"/>
                </a:lnTo>
                <a:lnTo>
                  <a:pt x="38290" y="5008245"/>
                </a:lnTo>
                <a:lnTo>
                  <a:pt x="51371" y="4963033"/>
                </a:lnTo>
                <a:lnTo>
                  <a:pt x="67843" y="4919357"/>
                </a:lnTo>
                <a:lnTo>
                  <a:pt x="87566" y="4877397"/>
                </a:lnTo>
                <a:lnTo>
                  <a:pt x="110363" y="4837290"/>
                </a:lnTo>
                <a:lnTo>
                  <a:pt x="136093" y="4799190"/>
                </a:lnTo>
                <a:lnTo>
                  <a:pt x="164617" y="4763262"/>
                </a:lnTo>
                <a:lnTo>
                  <a:pt x="195757" y="4729645"/>
                </a:lnTo>
                <a:lnTo>
                  <a:pt x="229362" y="4698504"/>
                </a:lnTo>
                <a:lnTo>
                  <a:pt x="265303" y="4669993"/>
                </a:lnTo>
                <a:lnTo>
                  <a:pt x="303390" y="4644263"/>
                </a:lnTo>
                <a:lnTo>
                  <a:pt x="343496" y="4621454"/>
                </a:lnTo>
                <a:lnTo>
                  <a:pt x="385470" y="4601743"/>
                </a:lnTo>
                <a:lnTo>
                  <a:pt x="429133" y="4585259"/>
                </a:lnTo>
                <a:lnTo>
                  <a:pt x="474357" y="4572178"/>
                </a:lnTo>
                <a:lnTo>
                  <a:pt x="520979" y="4562653"/>
                </a:lnTo>
                <a:lnTo>
                  <a:pt x="568833" y="4556811"/>
                </a:lnTo>
                <a:lnTo>
                  <a:pt x="617778" y="4554842"/>
                </a:lnTo>
                <a:lnTo>
                  <a:pt x="18732411" y="4554842"/>
                </a:lnTo>
                <a:lnTo>
                  <a:pt x="18781370" y="4556811"/>
                </a:lnTo>
                <a:lnTo>
                  <a:pt x="18829224" y="4562653"/>
                </a:lnTo>
                <a:lnTo>
                  <a:pt x="18875845" y="4572178"/>
                </a:lnTo>
                <a:lnTo>
                  <a:pt x="18921070" y="4585259"/>
                </a:lnTo>
                <a:lnTo>
                  <a:pt x="18964733" y="4601743"/>
                </a:lnTo>
                <a:lnTo>
                  <a:pt x="19006693" y="4621454"/>
                </a:lnTo>
                <a:lnTo>
                  <a:pt x="19046813" y="4644263"/>
                </a:lnTo>
                <a:lnTo>
                  <a:pt x="19084900" y="4669993"/>
                </a:lnTo>
                <a:lnTo>
                  <a:pt x="19120828" y="4698504"/>
                </a:lnTo>
                <a:lnTo>
                  <a:pt x="19154445" y="4729645"/>
                </a:lnTo>
                <a:lnTo>
                  <a:pt x="19185586" y="4763262"/>
                </a:lnTo>
                <a:lnTo>
                  <a:pt x="19214097" y="4799190"/>
                </a:lnTo>
                <a:lnTo>
                  <a:pt x="19239840" y="4837290"/>
                </a:lnTo>
                <a:lnTo>
                  <a:pt x="19262637" y="4877397"/>
                </a:lnTo>
                <a:lnTo>
                  <a:pt x="19282360" y="4919357"/>
                </a:lnTo>
                <a:lnTo>
                  <a:pt x="19298832" y="4963033"/>
                </a:lnTo>
                <a:lnTo>
                  <a:pt x="19311913" y="5008245"/>
                </a:lnTo>
                <a:lnTo>
                  <a:pt x="19321450" y="5054866"/>
                </a:lnTo>
                <a:lnTo>
                  <a:pt x="19327280" y="5102733"/>
                </a:lnTo>
                <a:lnTo>
                  <a:pt x="19329261" y="5151679"/>
                </a:lnTo>
                <a:lnTo>
                  <a:pt x="19329261" y="4993208"/>
                </a:lnTo>
                <a:lnTo>
                  <a:pt x="19306020" y="4921821"/>
                </a:lnTo>
                <a:lnTo>
                  <a:pt x="19287402" y="4879987"/>
                </a:lnTo>
                <a:lnTo>
                  <a:pt x="19265850" y="4839868"/>
                </a:lnTo>
                <a:lnTo>
                  <a:pt x="19241504" y="4801590"/>
                </a:lnTo>
                <a:lnTo>
                  <a:pt x="19214478" y="4765281"/>
                </a:lnTo>
                <a:lnTo>
                  <a:pt x="19184938" y="4731093"/>
                </a:lnTo>
                <a:lnTo>
                  <a:pt x="19152997" y="4699165"/>
                </a:lnTo>
                <a:lnTo>
                  <a:pt x="19118809" y="4669612"/>
                </a:lnTo>
                <a:lnTo>
                  <a:pt x="19082500" y="4642599"/>
                </a:lnTo>
                <a:lnTo>
                  <a:pt x="19044222" y="4618240"/>
                </a:lnTo>
                <a:lnTo>
                  <a:pt x="19004103" y="4596689"/>
                </a:lnTo>
                <a:lnTo>
                  <a:pt x="18962282" y="4578070"/>
                </a:lnTo>
                <a:lnTo>
                  <a:pt x="18918886" y="4562538"/>
                </a:lnTo>
                <a:lnTo>
                  <a:pt x="18874067" y="4550207"/>
                </a:lnTo>
                <a:lnTo>
                  <a:pt x="18827954" y="4541240"/>
                </a:lnTo>
                <a:lnTo>
                  <a:pt x="18780697" y="4535754"/>
                </a:lnTo>
                <a:lnTo>
                  <a:pt x="18732411" y="4533900"/>
                </a:lnTo>
                <a:lnTo>
                  <a:pt x="617778" y="4533900"/>
                </a:lnTo>
                <a:lnTo>
                  <a:pt x="569506" y="4535754"/>
                </a:lnTo>
                <a:lnTo>
                  <a:pt x="522236" y="4541240"/>
                </a:lnTo>
                <a:lnTo>
                  <a:pt x="476135" y="4550207"/>
                </a:lnTo>
                <a:lnTo>
                  <a:pt x="431317" y="4562538"/>
                </a:lnTo>
                <a:lnTo>
                  <a:pt x="387921" y="4578070"/>
                </a:lnTo>
                <a:lnTo>
                  <a:pt x="346100" y="4596689"/>
                </a:lnTo>
                <a:lnTo>
                  <a:pt x="305981" y="4618240"/>
                </a:lnTo>
                <a:lnTo>
                  <a:pt x="267690" y="4642599"/>
                </a:lnTo>
                <a:lnTo>
                  <a:pt x="231394" y="4669612"/>
                </a:lnTo>
                <a:lnTo>
                  <a:pt x="197205" y="4699165"/>
                </a:lnTo>
                <a:lnTo>
                  <a:pt x="165265" y="4731093"/>
                </a:lnTo>
                <a:lnTo>
                  <a:pt x="135724" y="4765281"/>
                </a:lnTo>
                <a:lnTo>
                  <a:pt x="108699" y="4801590"/>
                </a:lnTo>
                <a:lnTo>
                  <a:pt x="84340" y="4839868"/>
                </a:lnTo>
                <a:lnTo>
                  <a:pt x="62788" y="4879987"/>
                </a:lnTo>
                <a:lnTo>
                  <a:pt x="44183" y="4921821"/>
                </a:lnTo>
                <a:lnTo>
                  <a:pt x="28638" y="4965204"/>
                </a:lnTo>
                <a:lnTo>
                  <a:pt x="16319" y="5010023"/>
                </a:lnTo>
                <a:lnTo>
                  <a:pt x="7340" y="5056136"/>
                </a:lnTo>
                <a:lnTo>
                  <a:pt x="1854" y="5103393"/>
                </a:lnTo>
                <a:lnTo>
                  <a:pt x="0" y="5151679"/>
                </a:lnTo>
                <a:lnTo>
                  <a:pt x="0" y="5853227"/>
                </a:lnTo>
                <a:lnTo>
                  <a:pt x="1854" y="5901499"/>
                </a:lnTo>
                <a:lnTo>
                  <a:pt x="7340" y="5948769"/>
                </a:lnTo>
                <a:lnTo>
                  <a:pt x="16319" y="5994882"/>
                </a:lnTo>
                <a:lnTo>
                  <a:pt x="28638" y="6039701"/>
                </a:lnTo>
                <a:lnTo>
                  <a:pt x="44183" y="6083084"/>
                </a:lnTo>
                <a:lnTo>
                  <a:pt x="62788" y="6124905"/>
                </a:lnTo>
                <a:lnTo>
                  <a:pt x="84340" y="6165037"/>
                </a:lnTo>
                <a:lnTo>
                  <a:pt x="108699" y="6203315"/>
                </a:lnTo>
                <a:lnTo>
                  <a:pt x="135724" y="6239611"/>
                </a:lnTo>
                <a:lnTo>
                  <a:pt x="165265" y="6273800"/>
                </a:lnTo>
                <a:lnTo>
                  <a:pt x="197205" y="6305740"/>
                </a:lnTo>
                <a:lnTo>
                  <a:pt x="231394" y="6335293"/>
                </a:lnTo>
                <a:lnTo>
                  <a:pt x="267690" y="6362306"/>
                </a:lnTo>
                <a:lnTo>
                  <a:pt x="305981" y="6386665"/>
                </a:lnTo>
                <a:lnTo>
                  <a:pt x="346100" y="6408217"/>
                </a:lnTo>
                <a:lnTo>
                  <a:pt x="387921" y="6426835"/>
                </a:lnTo>
                <a:lnTo>
                  <a:pt x="431317" y="6442367"/>
                </a:lnTo>
                <a:lnTo>
                  <a:pt x="476135" y="6454699"/>
                </a:lnTo>
                <a:lnTo>
                  <a:pt x="522236" y="6463665"/>
                </a:lnTo>
                <a:lnTo>
                  <a:pt x="569506" y="6469151"/>
                </a:lnTo>
                <a:lnTo>
                  <a:pt x="617778" y="6471005"/>
                </a:lnTo>
                <a:lnTo>
                  <a:pt x="18732411" y="6471005"/>
                </a:lnTo>
                <a:lnTo>
                  <a:pt x="18780697" y="6469151"/>
                </a:lnTo>
                <a:lnTo>
                  <a:pt x="18827954" y="6463665"/>
                </a:lnTo>
                <a:lnTo>
                  <a:pt x="18874067" y="6454699"/>
                </a:lnTo>
                <a:lnTo>
                  <a:pt x="18918886" y="6442367"/>
                </a:lnTo>
                <a:lnTo>
                  <a:pt x="18962282" y="6426835"/>
                </a:lnTo>
                <a:lnTo>
                  <a:pt x="19004103" y="6408217"/>
                </a:lnTo>
                <a:lnTo>
                  <a:pt x="19044222" y="6386665"/>
                </a:lnTo>
                <a:lnTo>
                  <a:pt x="19082500" y="6362306"/>
                </a:lnTo>
                <a:lnTo>
                  <a:pt x="19118809" y="6335293"/>
                </a:lnTo>
                <a:lnTo>
                  <a:pt x="19152997" y="6305740"/>
                </a:lnTo>
                <a:lnTo>
                  <a:pt x="19184938" y="6273800"/>
                </a:lnTo>
                <a:lnTo>
                  <a:pt x="19214478" y="6239611"/>
                </a:lnTo>
                <a:lnTo>
                  <a:pt x="19241504" y="6203315"/>
                </a:lnTo>
                <a:lnTo>
                  <a:pt x="19265850" y="6165037"/>
                </a:lnTo>
                <a:lnTo>
                  <a:pt x="19287402" y="6124905"/>
                </a:lnTo>
                <a:lnTo>
                  <a:pt x="19306020" y="6083084"/>
                </a:lnTo>
                <a:lnTo>
                  <a:pt x="19321565" y="6039701"/>
                </a:lnTo>
                <a:lnTo>
                  <a:pt x="19333884" y="5994882"/>
                </a:lnTo>
                <a:lnTo>
                  <a:pt x="19342850" y="5948769"/>
                </a:lnTo>
                <a:lnTo>
                  <a:pt x="19348336" y="5901499"/>
                </a:lnTo>
                <a:lnTo>
                  <a:pt x="19350203" y="5853227"/>
                </a:lnTo>
                <a:lnTo>
                  <a:pt x="19350203" y="5151679"/>
                </a:lnTo>
                <a:close/>
              </a:path>
              <a:path w="19350355" h="6471284">
                <a:moveTo>
                  <a:pt x="19350203" y="1937118"/>
                </a:moveTo>
                <a:lnTo>
                  <a:pt x="19348336" y="1888832"/>
                </a:lnTo>
                <a:lnTo>
                  <a:pt x="19342850" y="1841576"/>
                </a:lnTo>
                <a:lnTo>
                  <a:pt x="19333884" y="1795462"/>
                </a:lnTo>
                <a:lnTo>
                  <a:pt x="19329261" y="1778647"/>
                </a:lnTo>
                <a:lnTo>
                  <a:pt x="19329261" y="1937118"/>
                </a:lnTo>
                <a:lnTo>
                  <a:pt x="19329261" y="3895166"/>
                </a:lnTo>
                <a:lnTo>
                  <a:pt x="19327280" y="3944124"/>
                </a:lnTo>
                <a:lnTo>
                  <a:pt x="19321450" y="3991978"/>
                </a:lnTo>
                <a:lnTo>
                  <a:pt x="19311913" y="4038600"/>
                </a:lnTo>
                <a:lnTo>
                  <a:pt x="19298832" y="4083824"/>
                </a:lnTo>
                <a:lnTo>
                  <a:pt x="19282360" y="4127487"/>
                </a:lnTo>
                <a:lnTo>
                  <a:pt x="19262637" y="4169448"/>
                </a:lnTo>
                <a:lnTo>
                  <a:pt x="19239840" y="4209554"/>
                </a:lnTo>
                <a:lnTo>
                  <a:pt x="19214097" y="4247654"/>
                </a:lnTo>
                <a:lnTo>
                  <a:pt x="19185586" y="4283583"/>
                </a:lnTo>
                <a:lnTo>
                  <a:pt x="19154445" y="4317200"/>
                </a:lnTo>
                <a:lnTo>
                  <a:pt x="19120828" y="4348340"/>
                </a:lnTo>
                <a:lnTo>
                  <a:pt x="19084900" y="4376852"/>
                </a:lnTo>
                <a:lnTo>
                  <a:pt x="19046813" y="4402594"/>
                </a:lnTo>
                <a:lnTo>
                  <a:pt x="19006693" y="4425391"/>
                </a:lnTo>
                <a:lnTo>
                  <a:pt x="18964733" y="4445114"/>
                </a:lnTo>
                <a:lnTo>
                  <a:pt x="18921070" y="4461586"/>
                </a:lnTo>
                <a:lnTo>
                  <a:pt x="18875845" y="4474667"/>
                </a:lnTo>
                <a:lnTo>
                  <a:pt x="18829224" y="4484205"/>
                </a:lnTo>
                <a:lnTo>
                  <a:pt x="18781370" y="4490034"/>
                </a:lnTo>
                <a:lnTo>
                  <a:pt x="18732411" y="4492015"/>
                </a:lnTo>
                <a:lnTo>
                  <a:pt x="617778" y="4492015"/>
                </a:lnTo>
                <a:lnTo>
                  <a:pt x="568833" y="4490034"/>
                </a:lnTo>
                <a:lnTo>
                  <a:pt x="520966" y="4484205"/>
                </a:lnTo>
                <a:lnTo>
                  <a:pt x="474357" y="4474667"/>
                </a:lnTo>
                <a:lnTo>
                  <a:pt x="429133" y="4461586"/>
                </a:lnTo>
                <a:lnTo>
                  <a:pt x="385470" y="4445114"/>
                </a:lnTo>
                <a:lnTo>
                  <a:pt x="343496" y="4425391"/>
                </a:lnTo>
                <a:lnTo>
                  <a:pt x="303390" y="4402594"/>
                </a:lnTo>
                <a:lnTo>
                  <a:pt x="265303" y="4376852"/>
                </a:lnTo>
                <a:lnTo>
                  <a:pt x="229362" y="4348340"/>
                </a:lnTo>
                <a:lnTo>
                  <a:pt x="195757" y="4317200"/>
                </a:lnTo>
                <a:lnTo>
                  <a:pt x="164617" y="4283583"/>
                </a:lnTo>
                <a:lnTo>
                  <a:pt x="136093" y="4247654"/>
                </a:lnTo>
                <a:lnTo>
                  <a:pt x="110363" y="4209554"/>
                </a:lnTo>
                <a:lnTo>
                  <a:pt x="87566" y="4169448"/>
                </a:lnTo>
                <a:lnTo>
                  <a:pt x="67843" y="4127487"/>
                </a:lnTo>
                <a:lnTo>
                  <a:pt x="51371" y="4083824"/>
                </a:lnTo>
                <a:lnTo>
                  <a:pt x="38290" y="4038600"/>
                </a:lnTo>
                <a:lnTo>
                  <a:pt x="28752" y="3991978"/>
                </a:lnTo>
                <a:lnTo>
                  <a:pt x="22923" y="3944124"/>
                </a:lnTo>
                <a:lnTo>
                  <a:pt x="20942" y="3895166"/>
                </a:lnTo>
                <a:lnTo>
                  <a:pt x="20942" y="1937118"/>
                </a:lnTo>
                <a:lnTo>
                  <a:pt x="22923" y="1888159"/>
                </a:lnTo>
                <a:lnTo>
                  <a:pt x="28752" y="1840306"/>
                </a:lnTo>
                <a:lnTo>
                  <a:pt x="38290" y="1793684"/>
                </a:lnTo>
                <a:lnTo>
                  <a:pt x="51371" y="1748472"/>
                </a:lnTo>
                <a:lnTo>
                  <a:pt x="67843" y="1704797"/>
                </a:lnTo>
                <a:lnTo>
                  <a:pt x="87566" y="1662836"/>
                </a:lnTo>
                <a:lnTo>
                  <a:pt x="110363" y="1622729"/>
                </a:lnTo>
                <a:lnTo>
                  <a:pt x="136093" y="1584629"/>
                </a:lnTo>
                <a:lnTo>
                  <a:pt x="164617" y="1548701"/>
                </a:lnTo>
                <a:lnTo>
                  <a:pt x="195757" y="1515084"/>
                </a:lnTo>
                <a:lnTo>
                  <a:pt x="229362" y="1483944"/>
                </a:lnTo>
                <a:lnTo>
                  <a:pt x="265303" y="1455432"/>
                </a:lnTo>
                <a:lnTo>
                  <a:pt x="303390" y="1429689"/>
                </a:lnTo>
                <a:lnTo>
                  <a:pt x="343496" y="1406893"/>
                </a:lnTo>
                <a:lnTo>
                  <a:pt x="385470" y="1387182"/>
                </a:lnTo>
                <a:lnTo>
                  <a:pt x="429133" y="1370698"/>
                </a:lnTo>
                <a:lnTo>
                  <a:pt x="474357" y="1357617"/>
                </a:lnTo>
                <a:lnTo>
                  <a:pt x="520979" y="1348092"/>
                </a:lnTo>
                <a:lnTo>
                  <a:pt x="568833" y="1342250"/>
                </a:lnTo>
                <a:lnTo>
                  <a:pt x="617778" y="1340269"/>
                </a:lnTo>
                <a:lnTo>
                  <a:pt x="18732411" y="1340269"/>
                </a:lnTo>
                <a:lnTo>
                  <a:pt x="18781370" y="1342250"/>
                </a:lnTo>
                <a:lnTo>
                  <a:pt x="18829224" y="1348092"/>
                </a:lnTo>
                <a:lnTo>
                  <a:pt x="18875845" y="1357617"/>
                </a:lnTo>
                <a:lnTo>
                  <a:pt x="18921070" y="1370698"/>
                </a:lnTo>
                <a:lnTo>
                  <a:pt x="18964733" y="1387182"/>
                </a:lnTo>
                <a:lnTo>
                  <a:pt x="19006693" y="1406893"/>
                </a:lnTo>
                <a:lnTo>
                  <a:pt x="19046813" y="1429689"/>
                </a:lnTo>
                <a:lnTo>
                  <a:pt x="19084900" y="1455432"/>
                </a:lnTo>
                <a:lnTo>
                  <a:pt x="19120828" y="1483944"/>
                </a:lnTo>
                <a:lnTo>
                  <a:pt x="19154445" y="1515084"/>
                </a:lnTo>
                <a:lnTo>
                  <a:pt x="19185586" y="1548701"/>
                </a:lnTo>
                <a:lnTo>
                  <a:pt x="19214097" y="1584629"/>
                </a:lnTo>
                <a:lnTo>
                  <a:pt x="19239840" y="1622729"/>
                </a:lnTo>
                <a:lnTo>
                  <a:pt x="19262637" y="1662836"/>
                </a:lnTo>
                <a:lnTo>
                  <a:pt x="19282360" y="1704797"/>
                </a:lnTo>
                <a:lnTo>
                  <a:pt x="19298832" y="1748472"/>
                </a:lnTo>
                <a:lnTo>
                  <a:pt x="19311913" y="1793684"/>
                </a:lnTo>
                <a:lnTo>
                  <a:pt x="19321450" y="1840306"/>
                </a:lnTo>
                <a:lnTo>
                  <a:pt x="19327280" y="1888159"/>
                </a:lnTo>
                <a:lnTo>
                  <a:pt x="19329261" y="1937118"/>
                </a:lnTo>
                <a:lnTo>
                  <a:pt x="19329261" y="1778647"/>
                </a:lnTo>
                <a:lnTo>
                  <a:pt x="19306020" y="1707248"/>
                </a:lnTo>
                <a:lnTo>
                  <a:pt x="19287402" y="1665427"/>
                </a:lnTo>
                <a:lnTo>
                  <a:pt x="19265850" y="1625307"/>
                </a:lnTo>
                <a:lnTo>
                  <a:pt x="19241504" y="1587030"/>
                </a:lnTo>
                <a:lnTo>
                  <a:pt x="19214478" y="1550720"/>
                </a:lnTo>
                <a:lnTo>
                  <a:pt x="19184938" y="1516532"/>
                </a:lnTo>
                <a:lnTo>
                  <a:pt x="19152997" y="1484604"/>
                </a:lnTo>
                <a:lnTo>
                  <a:pt x="19118809" y="1455051"/>
                </a:lnTo>
                <a:lnTo>
                  <a:pt x="19082500" y="1428038"/>
                </a:lnTo>
                <a:lnTo>
                  <a:pt x="19044222" y="1403680"/>
                </a:lnTo>
                <a:lnTo>
                  <a:pt x="19004103" y="1382128"/>
                </a:lnTo>
                <a:lnTo>
                  <a:pt x="18962282" y="1363510"/>
                </a:lnTo>
                <a:lnTo>
                  <a:pt x="18918886" y="1347978"/>
                </a:lnTo>
                <a:lnTo>
                  <a:pt x="18874067" y="1335646"/>
                </a:lnTo>
                <a:lnTo>
                  <a:pt x="18827954" y="1326680"/>
                </a:lnTo>
                <a:lnTo>
                  <a:pt x="18780697" y="1321193"/>
                </a:lnTo>
                <a:lnTo>
                  <a:pt x="18732411" y="1319326"/>
                </a:lnTo>
                <a:lnTo>
                  <a:pt x="617778" y="1319326"/>
                </a:lnTo>
                <a:lnTo>
                  <a:pt x="569506" y="1321193"/>
                </a:lnTo>
                <a:lnTo>
                  <a:pt x="522236" y="1326680"/>
                </a:lnTo>
                <a:lnTo>
                  <a:pt x="476135" y="1335646"/>
                </a:lnTo>
                <a:lnTo>
                  <a:pt x="431317" y="1347978"/>
                </a:lnTo>
                <a:lnTo>
                  <a:pt x="387921" y="1363510"/>
                </a:lnTo>
                <a:lnTo>
                  <a:pt x="346100" y="1382128"/>
                </a:lnTo>
                <a:lnTo>
                  <a:pt x="305981" y="1403680"/>
                </a:lnTo>
                <a:lnTo>
                  <a:pt x="267690" y="1428038"/>
                </a:lnTo>
                <a:lnTo>
                  <a:pt x="231394" y="1455051"/>
                </a:lnTo>
                <a:lnTo>
                  <a:pt x="197205" y="1484604"/>
                </a:lnTo>
                <a:lnTo>
                  <a:pt x="165265" y="1516532"/>
                </a:lnTo>
                <a:lnTo>
                  <a:pt x="135724" y="1550720"/>
                </a:lnTo>
                <a:lnTo>
                  <a:pt x="108699" y="1587030"/>
                </a:lnTo>
                <a:lnTo>
                  <a:pt x="84340" y="1625307"/>
                </a:lnTo>
                <a:lnTo>
                  <a:pt x="62788" y="1665427"/>
                </a:lnTo>
                <a:lnTo>
                  <a:pt x="44183" y="1707261"/>
                </a:lnTo>
                <a:lnTo>
                  <a:pt x="28638" y="1750644"/>
                </a:lnTo>
                <a:lnTo>
                  <a:pt x="16319" y="1795462"/>
                </a:lnTo>
                <a:lnTo>
                  <a:pt x="7340" y="1841576"/>
                </a:lnTo>
                <a:lnTo>
                  <a:pt x="1854" y="1888832"/>
                </a:lnTo>
                <a:lnTo>
                  <a:pt x="0" y="1937118"/>
                </a:lnTo>
                <a:lnTo>
                  <a:pt x="0" y="3895166"/>
                </a:lnTo>
                <a:lnTo>
                  <a:pt x="1854" y="3943451"/>
                </a:lnTo>
                <a:lnTo>
                  <a:pt x="7340" y="3990708"/>
                </a:lnTo>
                <a:lnTo>
                  <a:pt x="16319" y="4036822"/>
                </a:lnTo>
                <a:lnTo>
                  <a:pt x="28638" y="4081640"/>
                </a:lnTo>
                <a:lnTo>
                  <a:pt x="44183" y="4125036"/>
                </a:lnTo>
                <a:lnTo>
                  <a:pt x="62788" y="4166857"/>
                </a:lnTo>
                <a:lnTo>
                  <a:pt x="84340" y="4206976"/>
                </a:lnTo>
                <a:lnTo>
                  <a:pt x="108699" y="4245254"/>
                </a:lnTo>
                <a:lnTo>
                  <a:pt x="135724" y="4281563"/>
                </a:lnTo>
                <a:lnTo>
                  <a:pt x="165265" y="4315752"/>
                </a:lnTo>
                <a:lnTo>
                  <a:pt x="197205" y="4347692"/>
                </a:lnTo>
                <a:lnTo>
                  <a:pt x="231394" y="4377233"/>
                </a:lnTo>
                <a:lnTo>
                  <a:pt x="267690" y="4404258"/>
                </a:lnTo>
                <a:lnTo>
                  <a:pt x="305981" y="4428604"/>
                </a:lnTo>
                <a:lnTo>
                  <a:pt x="346100" y="4450156"/>
                </a:lnTo>
                <a:lnTo>
                  <a:pt x="387921" y="4468774"/>
                </a:lnTo>
                <a:lnTo>
                  <a:pt x="431317" y="4484319"/>
                </a:lnTo>
                <a:lnTo>
                  <a:pt x="476135" y="4496638"/>
                </a:lnTo>
                <a:lnTo>
                  <a:pt x="522236" y="4505604"/>
                </a:lnTo>
                <a:lnTo>
                  <a:pt x="569506" y="4511091"/>
                </a:lnTo>
                <a:lnTo>
                  <a:pt x="617778" y="4512957"/>
                </a:lnTo>
                <a:lnTo>
                  <a:pt x="18732411" y="4512957"/>
                </a:lnTo>
                <a:lnTo>
                  <a:pt x="18780697" y="4511091"/>
                </a:lnTo>
                <a:lnTo>
                  <a:pt x="18827954" y="4505604"/>
                </a:lnTo>
                <a:lnTo>
                  <a:pt x="18874067" y="4496638"/>
                </a:lnTo>
                <a:lnTo>
                  <a:pt x="18918886" y="4484319"/>
                </a:lnTo>
                <a:lnTo>
                  <a:pt x="18962282" y="4468774"/>
                </a:lnTo>
                <a:lnTo>
                  <a:pt x="19004103" y="4450156"/>
                </a:lnTo>
                <a:lnTo>
                  <a:pt x="19044222" y="4428604"/>
                </a:lnTo>
                <a:lnTo>
                  <a:pt x="19082500" y="4404258"/>
                </a:lnTo>
                <a:lnTo>
                  <a:pt x="19118809" y="4377233"/>
                </a:lnTo>
                <a:lnTo>
                  <a:pt x="19152997" y="4347692"/>
                </a:lnTo>
                <a:lnTo>
                  <a:pt x="19184938" y="4315752"/>
                </a:lnTo>
                <a:lnTo>
                  <a:pt x="19214478" y="4281563"/>
                </a:lnTo>
                <a:lnTo>
                  <a:pt x="19241504" y="4245254"/>
                </a:lnTo>
                <a:lnTo>
                  <a:pt x="19265850" y="4206976"/>
                </a:lnTo>
                <a:lnTo>
                  <a:pt x="19287402" y="4166857"/>
                </a:lnTo>
                <a:lnTo>
                  <a:pt x="19306020" y="4125036"/>
                </a:lnTo>
                <a:lnTo>
                  <a:pt x="19321565" y="4081640"/>
                </a:lnTo>
                <a:lnTo>
                  <a:pt x="19333884" y="4036822"/>
                </a:lnTo>
                <a:lnTo>
                  <a:pt x="19342850" y="3990708"/>
                </a:lnTo>
                <a:lnTo>
                  <a:pt x="19348336" y="3943451"/>
                </a:lnTo>
                <a:lnTo>
                  <a:pt x="19350203" y="3895166"/>
                </a:lnTo>
                <a:lnTo>
                  <a:pt x="19350203" y="1937118"/>
                </a:lnTo>
                <a:close/>
              </a:path>
              <a:path w="19350355" h="6471284">
                <a:moveTo>
                  <a:pt x="19350203" y="617778"/>
                </a:moveTo>
                <a:lnTo>
                  <a:pt x="19348336" y="569506"/>
                </a:lnTo>
                <a:lnTo>
                  <a:pt x="19342850" y="522236"/>
                </a:lnTo>
                <a:lnTo>
                  <a:pt x="19333884" y="476135"/>
                </a:lnTo>
                <a:lnTo>
                  <a:pt x="19329261" y="459320"/>
                </a:lnTo>
                <a:lnTo>
                  <a:pt x="19329261" y="617778"/>
                </a:lnTo>
                <a:lnTo>
                  <a:pt x="19329261" y="680605"/>
                </a:lnTo>
                <a:lnTo>
                  <a:pt x="19327280" y="729564"/>
                </a:lnTo>
                <a:lnTo>
                  <a:pt x="19321450" y="777417"/>
                </a:lnTo>
                <a:lnTo>
                  <a:pt x="19311913" y="824039"/>
                </a:lnTo>
                <a:lnTo>
                  <a:pt x="19298832" y="869251"/>
                </a:lnTo>
                <a:lnTo>
                  <a:pt x="19282360" y="912926"/>
                </a:lnTo>
                <a:lnTo>
                  <a:pt x="19262637" y="954887"/>
                </a:lnTo>
                <a:lnTo>
                  <a:pt x="19239840" y="994994"/>
                </a:lnTo>
                <a:lnTo>
                  <a:pt x="19214097" y="1033094"/>
                </a:lnTo>
                <a:lnTo>
                  <a:pt x="19185586" y="1069022"/>
                </a:lnTo>
                <a:lnTo>
                  <a:pt x="19154445" y="1102639"/>
                </a:lnTo>
                <a:lnTo>
                  <a:pt x="19120828" y="1133779"/>
                </a:lnTo>
                <a:lnTo>
                  <a:pt x="19084900" y="1162291"/>
                </a:lnTo>
                <a:lnTo>
                  <a:pt x="19046813" y="1188034"/>
                </a:lnTo>
                <a:lnTo>
                  <a:pt x="19006693" y="1210830"/>
                </a:lnTo>
                <a:lnTo>
                  <a:pt x="18964733" y="1230541"/>
                </a:lnTo>
                <a:lnTo>
                  <a:pt x="18921070" y="1247025"/>
                </a:lnTo>
                <a:lnTo>
                  <a:pt x="18875845" y="1260106"/>
                </a:lnTo>
                <a:lnTo>
                  <a:pt x="18829224" y="1269631"/>
                </a:lnTo>
                <a:lnTo>
                  <a:pt x="18781370" y="1275473"/>
                </a:lnTo>
                <a:lnTo>
                  <a:pt x="18732411" y="1277454"/>
                </a:lnTo>
                <a:lnTo>
                  <a:pt x="617778" y="1277454"/>
                </a:lnTo>
                <a:lnTo>
                  <a:pt x="568833" y="1275473"/>
                </a:lnTo>
                <a:lnTo>
                  <a:pt x="520966" y="1269631"/>
                </a:lnTo>
                <a:lnTo>
                  <a:pt x="474357" y="1260106"/>
                </a:lnTo>
                <a:lnTo>
                  <a:pt x="429133" y="1247025"/>
                </a:lnTo>
                <a:lnTo>
                  <a:pt x="385470" y="1230541"/>
                </a:lnTo>
                <a:lnTo>
                  <a:pt x="343496" y="1210830"/>
                </a:lnTo>
                <a:lnTo>
                  <a:pt x="303390" y="1188034"/>
                </a:lnTo>
                <a:lnTo>
                  <a:pt x="265303" y="1162291"/>
                </a:lnTo>
                <a:lnTo>
                  <a:pt x="229362" y="1133779"/>
                </a:lnTo>
                <a:lnTo>
                  <a:pt x="195757" y="1102639"/>
                </a:lnTo>
                <a:lnTo>
                  <a:pt x="164617" y="1069022"/>
                </a:lnTo>
                <a:lnTo>
                  <a:pt x="136093" y="1033094"/>
                </a:lnTo>
                <a:lnTo>
                  <a:pt x="110363" y="994994"/>
                </a:lnTo>
                <a:lnTo>
                  <a:pt x="87566" y="954887"/>
                </a:lnTo>
                <a:lnTo>
                  <a:pt x="67843" y="912926"/>
                </a:lnTo>
                <a:lnTo>
                  <a:pt x="51371" y="869251"/>
                </a:lnTo>
                <a:lnTo>
                  <a:pt x="38290" y="824039"/>
                </a:lnTo>
                <a:lnTo>
                  <a:pt x="28752" y="777417"/>
                </a:lnTo>
                <a:lnTo>
                  <a:pt x="22923" y="729564"/>
                </a:lnTo>
                <a:lnTo>
                  <a:pt x="20942" y="680605"/>
                </a:lnTo>
                <a:lnTo>
                  <a:pt x="20942" y="617778"/>
                </a:lnTo>
                <a:lnTo>
                  <a:pt x="22923" y="568833"/>
                </a:lnTo>
                <a:lnTo>
                  <a:pt x="28752" y="520966"/>
                </a:lnTo>
                <a:lnTo>
                  <a:pt x="38290" y="474357"/>
                </a:lnTo>
                <a:lnTo>
                  <a:pt x="51371" y="429133"/>
                </a:lnTo>
                <a:lnTo>
                  <a:pt x="67843" y="385470"/>
                </a:lnTo>
                <a:lnTo>
                  <a:pt x="87566" y="343496"/>
                </a:lnTo>
                <a:lnTo>
                  <a:pt x="110363" y="303390"/>
                </a:lnTo>
                <a:lnTo>
                  <a:pt x="136093" y="265303"/>
                </a:lnTo>
                <a:lnTo>
                  <a:pt x="164617" y="229362"/>
                </a:lnTo>
                <a:lnTo>
                  <a:pt x="195757" y="195757"/>
                </a:lnTo>
                <a:lnTo>
                  <a:pt x="229362" y="164617"/>
                </a:lnTo>
                <a:lnTo>
                  <a:pt x="265303" y="136093"/>
                </a:lnTo>
                <a:lnTo>
                  <a:pt x="303390" y="110363"/>
                </a:lnTo>
                <a:lnTo>
                  <a:pt x="343496" y="87566"/>
                </a:lnTo>
                <a:lnTo>
                  <a:pt x="385470" y="67843"/>
                </a:lnTo>
                <a:lnTo>
                  <a:pt x="429133" y="51371"/>
                </a:lnTo>
                <a:lnTo>
                  <a:pt x="474357" y="38290"/>
                </a:lnTo>
                <a:lnTo>
                  <a:pt x="520979" y="28752"/>
                </a:lnTo>
                <a:lnTo>
                  <a:pt x="568833" y="22923"/>
                </a:lnTo>
                <a:lnTo>
                  <a:pt x="617778" y="20942"/>
                </a:lnTo>
                <a:lnTo>
                  <a:pt x="18732411" y="20942"/>
                </a:lnTo>
                <a:lnTo>
                  <a:pt x="18781370" y="22923"/>
                </a:lnTo>
                <a:lnTo>
                  <a:pt x="18829224" y="28752"/>
                </a:lnTo>
                <a:lnTo>
                  <a:pt x="18875845" y="38290"/>
                </a:lnTo>
                <a:lnTo>
                  <a:pt x="18921070" y="51371"/>
                </a:lnTo>
                <a:lnTo>
                  <a:pt x="18964733" y="67843"/>
                </a:lnTo>
                <a:lnTo>
                  <a:pt x="19006693" y="87566"/>
                </a:lnTo>
                <a:lnTo>
                  <a:pt x="19046813" y="110363"/>
                </a:lnTo>
                <a:lnTo>
                  <a:pt x="19084900" y="136093"/>
                </a:lnTo>
                <a:lnTo>
                  <a:pt x="19120828" y="164617"/>
                </a:lnTo>
                <a:lnTo>
                  <a:pt x="19154445" y="195757"/>
                </a:lnTo>
                <a:lnTo>
                  <a:pt x="19185586" y="229362"/>
                </a:lnTo>
                <a:lnTo>
                  <a:pt x="19214097" y="265303"/>
                </a:lnTo>
                <a:lnTo>
                  <a:pt x="19239840" y="303390"/>
                </a:lnTo>
                <a:lnTo>
                  <a:pt x="19262637" y="343496"/>
                </a:lnTo>
                <a:lnTo>
                  <a:pt x="19282360" y="385470"/>
                </a:lnTo>
                <a:lnTo>
                  <a:pt x="19298832" y="429133"/>
                </a:lnTo>
                <a:lnTo>
                  <a:pt x="19311913" y="474357"/>
                </a:lnTo>
                <a:lnTo>
                  <a:pt x="19321450" y="520966"/>
                </a:lnTo>
                <a:lnTo>
                  <a:pt x="19327280" y="568833"/>
                </a:lnTo>
                <a:lnTo>
                  <a:pt x="19329261" y="617778"/>
                </a:lnTo>
                <a:lnTo>
                  <a:pt x="19329261" y="459320"/>
                </a:lnTo>
                <a:lnTo>
                  <a:pt x="19306020" y="387921"/>
                </a:lnTo>
                <a:lnTo>
                  <a:pt x="19287402" y="346100"/>
                </a:lnTo>
                <a:lnTo>
                  <a:pt x="19265850" y="305981"/>
                </a:lnTo>
                <a:lnTo>
                  <a:pt x="19241504" y="267690"/>
                </a:lnTo>
                <a:lnTo>
                  <a:pt x="19214478" y="231394"/>
                </a:lnTo>
                <a:lnTo>
                  <a:pt x="19184938" y="197205"/>
                </a:lnTo>
                <a:lnTo>
                  <a:pt x="19152997" y="165265"/>
                </a:lnTo>
                <a:lnTo>
                  <a:pt x="19118809" y="135724"/>
                </a:lnTo>
                <a:lnTo>
                  <a:pt x="19082500" y="108699"/>
                </a:lnTo>
                <a:lnTo>
                  <a:pt x="19044222" y="84340"/>
                </a:lnTo>
                <a:lnTo>
                  <a:pt x="19004103" y="62788"/>
                </a:lnTo>
                <a:lnTo>
                  <a:pt x="18962282" y="44183"/>
                </a:lnTo>
                <a:lnTo>
                  <a:pt x="18918886" y="28638"/>
                </a:lnTo>
                <a:lnTo>
                  <a:pt x="18874067" y="16319"/>
                </a:lnTo>
                <a:lnTo>
                  <a:pt x="18827954" y="7340"/>
                </a:lnTo>
                <a:lnTo>
                  <a:pt x="18780697" y="1854"/>
                </a:lnTo>
                <a:lnTo>
                  <a:pt x="18732411" y="0"/>
                </a:lnTo>
                <a:lnTo>
                  <a:pt x="617778" y="0"/>
                </a:lnTo>
                <a:lnTo>
                  <a:pt x="569506" y="1854"/>
                </a:lnTo>
                <a:lnTo>
                  <a:pt x="522236" y="7340"/>
                </a:lnTo>
                <a:lnTo>
                  <a:pt x="476135" y="16319"/>
                </a:lnTo>
                <a:lnTo>
                  <a:pt x="431317" y="28638"/>
                </a:lnTo>
                <a:lnTo>
                  <a:pt x="387921" y="44183"/>
                </a:lnTo>
                <a:lnTo>
                  <a:pt x="346100" y="62788"/>
                </a:lnTo>
                <a:lnTo>
                  <a:pt x="305981" y="84340"/>
                </a:lnTo>
                <a:lnTo>
                  <a:pt x="267690" y="108699"/>
                </a:lnTo>
                <a:lnTo>
                  <a:pt x="231394" y="135724"/>
                </a:lnTo>
                <a:lnTo>
                  <a:pt x="197205" y="165265"/>
                </a:lnTo>
                <a:lnTo>
                  <a:pt x="165265" y="197205"/>
                </a:lnTo>
                <a:lnTo>
                  <a:pt x="135724" y="231394"/>
                </a:lnTo>
                <a:lnTo>
                  <a:pt x="108699" y="267690"/>
                </a:lnTo>
                <a:lnTo>
                  <a:pt x="84340" y="305981"/>
                </a:lnTo>
                <a:lnTo>
                  <a:pt x="62788" y="346100"/>
                </a:lnTo>
                <a:lnTo>
                  <a:pt x="44183" y="387921"/>
                </a:lnTo>
                <a:lnTo>
                  <a:pt x="28638" y="431317"/>
                </a:lnTo>
                <a:lnTo>
                  <a:pt x="16319" y="476135"/>
                </a:lnTo>
                <a:lnTo>
                  <a:pt x="7340" y="522236"/>
                </a:lnTo>
                <a:lnTo>
                  <a:pt x="1854" y="569506"/>
                </a:lnTo>
                <a:lnTo>
                  <a:pt x="0" y="617778"/>
                </a:lnTo>
                <a:lnTo>
                  <a:pt x="0" y="680605"/>
                </a:lnTo>
                <a:lnTo>
                  <a:pt x="1854" y="728891"/>
                </a:lnTo>
                <a:lnTo>
                  <a:pt x="7340" y="776147"/>
                </a:lnTo>
                <a:lnTo>
                  <a:pt x="16319" y="822261"/>
                </a:lnTo>
                <a:lnTo>
                  <a:pt x="28638" y="867079"/>
                </a:lnTo>
                <a:lnTo>
                  <a:pt x="44183" y="910475"/>
                </a:lnTo>
                <a:lnTo>
                  <a:pt x="62788" y="952296"/>
                </a:lnTo>
                <a:lnTo>
                  <a:pt x="84340" y="992416"/>
                </a:lnTo>
                <a:lnTo>
                  <a:pt x="108699" y="1030693"/>
                </a:lnTo>
                <a:lnTo>
                  <a:pt x="135724" y="1067003"/>
                </a:lnTo>
                <a:lnTo>
                  <a:pt x="165265" y="1101191"/>
                </a:lnTo>
                <a:lnTo>
                  <a:pt x="197205" y="1133119"/>
                </a:lnTo>
                <a:lnTo>
                  <a:pt x="231394" y="1162672"/>
                </a:lnTo>
                <a:lnTo>
                  <a:pt x="267690" y="1189685"/>
                </a:lnTo>
                <a:lnTo>
                  <a:pt x="305981" y="1214043"/>
                </a:lnTo>
                <a:lnTo>
                  <a:pt x="346100" y="1235595"/>
                </a:lnTo>
                <a:lnTo>
                  <a:pt x="387921" y="1254213"/>
                </a:lnTo>
                <a:lnTo>
                  <a:pt x="431317" y="1269746"/>
                </a:lnTo>
                <a:lnTo>
                  <a:pt x="476135" y="1282077"/>
                </a:lnTo>
                <a:lnTo>
                  <a:pt x="522236" y="1291043"/>
                </a:lnTo>
                <a:lnTo>
                  <a:pt x="569506" y="1296530"/>
                </a:lnTo>
                <a:lnTo>
                  <a:pt x="617778" y="1298397"/>
                </a:lnTo>
                <a:lnTo>
                  <a:pt x="18732411" y="1298397"/>
                </a:lnTo>
                <a:lnTo>
                  <a:pt x="18780697" y="1296530"/>
                </a:lnTo>
                <a:lnTo>
                  <a:pt x="18827954" y="1291043"/>
                </a:lnTo>
                <a:lnTo>
                  <a:pt x="18874067" y="1282077"/>
                </a:lnTo>
                <a:lnTo>
                  <a:pt x="18918886" y="1269746"/>
                </a:lnTo>
                <a:lnTo>
                  <a:pt x="18962282" y="1254213"/>
                </a:lnTo>
                <a:lnTo>
                  <a:pt x="19004103" y="1235595"/>
                </a:lnTo>
                <a:lnTo>
                  <a:pt x="19044222" y="1214043"/>
                </a:lnTo>
                <a:lnTo>
                  <a:pt x="19082500" y="1189685"/>
                </a:lnTo>
                <a:lnTo>
                  <a:pt x="19118809" y="1162672"/>
                </a:lnTo>
                <a:lnTo>
                  <a:pt x="19152997" y="1133119"/>
                </a:lnTo>
                <a:lnTo>
                  <a:pt x="19184938" y="1101191"/>
                </a:lnTo>
                <a:lnTo>
                  <a:pt x="19214478" y="1067003"/>
                </a:lnTo>
                <a:lnTo>
                  <a:pt x="19241504" y="1030693"/>
                </a:lnTo>
                <a:lnTo>
                  <a:pt x="19265850" y="992416"/>
                </a:lnTo>
                <a:lnTo>
                  <a:pt x="19287402" y="952296"/>
                </a:lnTo>
                <a:lnTo>
                  <a:pt x="19306020" y="910475"/>
                </a:lnTo>
                <a:lnTo>
                  <a:pt x="19321565" y="867079"/>
                </a:lnTo>
                <a:lnTo>
                  <a:pt x="19333884" y="822261"/>
                </a:lnTo>
                <a:lnTo>
                  <a:pt x="19342850" y="776147"/>
                </a:lnTo>
                <a:lnTo>
                  <a:pt x="19348336" y="728891"/>
                </a:lnTo>
                <a:lnTo>
                  <a:pt x="19350203" y="680605"/>
                </a:lnTo>
                <a:lnTo>
                  <a:pt x="19350203" y="617778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7302" y="881062"/>
            <a:ext cx="5024375" cy="13896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9292" y="2829233"/>
            <a:ext cx="7492875" cy="668628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437" y="0"/>
            <a:ext cx="10942320" cy="9310370"/>
            <a:chOff x="52437" y="0"/>
            <a:chExt cx="10942320" cy="931037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37" y="1759108"/>
              <a:ext cx="10941991" cy="75510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1726" y="0"/>
              <a:ext cx="3959225" cy="1908810"/>
            </a:xfrm>
            <a:custGeom>
              <a:avLst/>
              <a:gdLst/>
              <a:ahLst/>
              <a:cxnLst/>
              <a:rect l="l" t="t" r="r" b="b"/>
              <a:pathLst>
                <a:path w="3959225" h="1908810">
                  <a:moveTo>
                    <a:pt x="3898581" y="0"/>
                  </a:moveTo>
                  <a:lnTo>
                    <a:pt x="0" y="0"/>
                  </a:lnTo>
                  <a:lnTo>
                    <a:pt x="19202" y="49233"/>
                  </a:lnTo>
                  <a:lnTo>
                    <a:pt x="41071" y="98021"/>
                  </a:lnTo>
                  <a:lnTo>
                    <a:pt x="65011" y="145914"/>
                  </a:lnTo>
                  <a:lnTo>
                    <a:pt x="90422" y="192465"/>
                  </a:lnTo>
                  <a:lnTo>
                    <a:pt x="116709" y="237224"/>
                  </a:lnTo>
                  <a:lnTo>
                    <a:pt x="143274" y="279742"/>
                  </a:lnTo>
                  <a:lnTo>
                    <a:pt x="169520" y="319572"/>
                  </a:lnTo>
                  <a:lnTo>
                    <a:pt x="194849" y="356264"/>
                  </a:lnTo>
                  <a:lnTo>
                    <a:pt x="223490" y="395577"/>
                  </a:lnTo>
                  <a:lnTo>
                    <a:pt x="253233" y="434102"/>
                  </a:lnTo>
                  <a:lnTo>
                    <a:pt x="284048" y="471813"/>
                  </a:lnTo>
                  <a:lnTo>
                    <a:pt x="315907" y="508681"/>
                  </a:lnTo>
                  <a:lnTo>
                    <a:pt x="348780" y="544679"/>
                  </a:lnTo>
                  <a:lnTo>
                    <a:pt x="382638" y="579780"/>
                  </a:lnTo>
                  <a:lnTo>
                    <a:pt x="417453" y="613954"/>
                  </a:lnTo>
                  <a:lnTo>
                    <a:pt x="453194" y="647176"/>
                  </a:lnTo>
                  <a:lnTo>
                    <a:pt x="489832" y="679417"/>
                  </a:lnTo>
                  <a:lnTo>
                    <a:pt x="527340" y="710649"/>
                  </a:lnTo>
                  <a:lnTo>
                    <a:pt x="565686" y="740845"/>
                  </a:lnTo>
                  <a:lnTo>
                    <a:pt x="604843" y="769978"/>
                  </a:lnTo>
                  <a:lnTo>
                    <a:pt x="644780" y="798019"/>
                  </a:lnTo>
                  <a:lnTo>
                    <a:pt x="685470" y="824940"/>
                  </a:lnTo>
                  <a:lnTo>
                    <a:pt x="726882" y="850715"/>
                  </a:lnTo>
                  <a:lnTo>
                    <a:pt x="768987" y="875316"/>
                  </a:lnTo>
                  <a:lnTo>
                    <a:pt x="811757" y="898715"/>
                  </a:lnTo>
                  <a:lnTo>
                    <a:pt x="855162" y="920883"/>
                  </a:lnTo>
                  <a:lnTo>
                    <a:pt x="899173" y="941795"/>
                  </a:lnTo>
                  <a:lnTo>
                    <a:pt x="943761" y="961421"/>
                  </a:lnTo>
                  <a:lnTo>
                    <a:pt x="988896" y="979735"/>
                  </a:lnTo>
                  <a:lnTo>
                    <a:pt x="1034550" y="996708"/>
                  </a:lnTo>
                  <a:lnTo>
                    <a:pt x="1080693" y="1012313"/>
                  </a:lnTo>
                  <a:lnTo>
                    <a:pt x="1127296" y="1026523"/>
                  </a:lnTo>
                  <a:lnTo>
                    <a:pt x="1174330" y="1039309"/>
                  </a:lnTo>
                  <a:lnTo>
                    <a:pt x="1221765" y="1050644"/>
                  </a:lnTo>
                  <a:lnTo>
                    <a:pt x="1269574" y="1060500"/>
                  </a:lnTo>
                  <a:lnTo>
                    <a:pt x="1321168" y="1069492"/>
                  </a:lnTo>
                  <a:lnTo>
                    <a:pt x="1373057" y="1077355"/>
                  </a:lnTo>
                  <a:lnTo>
                    <a:pt x="1425126" y="1084495"/>
                  </a:lnTo>
                  <a:lnTo>
                    <a:pt x="1529350" y="1098233"/>
                  </a:lnTo>
                  <a:lnTo>
                    <a:pt x="1581276" y="1105640"/>
                  </a:lnTo>
                  <a:lnTo>
                    <a:pt x="1632926" y="1113948"/>
                  </a:lnTo>
                  <a:lnTo>
                    <a:pt x="1684186" y="1123562"/>
                  </a:lnTo>
                  <a:lnTo>
                    <a:pt x="1734941" y="1134887"/>
                  </a:lnTo>
                  <a:lnTo>
                    <a:pt x="1785079" y="1148329"/>
                  </a:lnTo>
                  <a:lnTo>
                    <a:pt x="1834484" y="1164294"/>
                  </a:lnTo>
                  <a:lnTo>
                    <a:pt x="1883043" y="1183187"/>
                  </a:lnTo>
                  <a:lnTo>
                    <a:pt x="1926944" y="1203482"/>
                  </a:lnTo>
                  <a:lnTo>
                    <a:pt x="1969376" y="1226089"/>
                  </a:lnTo>
                  <a:lnTo>
                    <a:pt x="2010486" y="1250786"/>
                  </a:lnTo>
                  <a:lnTo>
                    <a:pt x="2050416" y="1277353"/>
                  </a:lnTo>
                  <a:lnTo>
                    <a:pt x="2089311" y="1305569"/>
                  </a:lnTo>
                  <a:lnTo>
                    <a:pt x="2127315" y="1335213"/>
                  </a:lnTo>
                  <a:lnTo>
                    <a:pt x="2164573" y="1366065"/>
                  </a:lnTo>
                  <a:lnTo>
                    <a:pt x="2201228" y="1397904"/>
                  </a:lnTo>
                  <a:lnTo>
                    <a:pt x="2237427" y="1430508"/>
                  </a:lnTo>
                  <a:lnTo>
                    <a:pt x="2273311" y="1463657"/>
                  </a:lnTo>
                  <a:lnTo>
                    <a:pt x="2380527" y="1564165"/>
                  </a:lnTo>
                  <a:lnTo>
                    <a:pt x="2416601" y="1597286"/>
                  </a:lnTo>
                  <a:lnTo>
                    <a:pt x="2453084" y="1629847"/>
                  </a:lnTo>
                  <a:lnTo>
                    <a:pt x="2490118" y="1661628"/>
                  </a:lnTo>
                  <a:lnTo>
                    <a:pt x="2527850" y="1692408"/>
                  </a:lnTo>
                  <a:lnTo>
                    <a:pt x="2566422" y="1721966"/>
                  </a:lnTo>
                  <a:lnTo>
                    <a:pt x="2605980" y="1750082"/>
                  </a:lnTo>
                  <a:lnTo>
                    <a:pt x="2646668" y="1776534"/>
                  </a:lnTo>
                  <a:lnTo>
                    <a:pt x="2686997" y="1799919"/>
                  </a:lnTo>
                  <a:lnTo>
                    <a:pt x="2728592" y="1821005"/>
                  </a:lnTo>
                  <a:lnTo>
                    <a:pt x="2771318" y="1839798"/>
                  </a:lnTo>
                  <a:lnTo>
                    <a:pt x="2815043" y="1856304"/>
                  </a:lnTo>
                  <a:lnTo>
                    <a:pt x="2859630" y="1870532"/>
                  </a:lnTo>
                  <a:lnTo>
                    <a:pt x="2904946" y="1882488"/>
                  </a:lnTo>
                  <a:lnTo>
                    <a:pt x="2950856" y="1892178"/>
                  </a:lnTo>
                  <a:lnTo>
                    <a:pt x="2997226" y="1899609"/>
                  </a:lnTo>
                  <a:lnTo>
                    <a:pt x="3043922" y="1904789"/>
                  </a:lnTo>
                  <a:lnTo>
                    <a:pt x="3090809" y="1907725"/>
                  </a:lnTo>
                  <a:lnTo>
                    <a:pt x="3137753" y="1908422"/>
                  </a:lnTo>
                  <a:lnTo>
                    <a:pt x="3184619" y="1906889"/>
                  </a:lnTo>
                  <a:lnTo>
                    <a:pt x="3231274" y="1903131"/>
                  </a:lnTo>
                  <a:lnTo>
                    <a:pt x="3277582" y="1897156"/>
                  </a:lnTo>
                  <a:lnTo>
                    <a:pt x="3323410" y="1888970"/>
                  </a:lnTo>
                  <a:lnTo>
                    <a:pt x="3368622" y="1878582"/>
                  </a:lnTo>
                  <a:lnTo>
                    <a:pt x="3413085" y="1865996"/>
                  </a:lnTo>
                  <a:lnTo>
                    <a:pt x="3456665" y="1851221"/>
                  </a:lnTo>
                  <a:lnTo>
                    <a:pt x="3499226" y="1834262"/>
                  </a:lnTo>
                  <a:lnTo>
                    <a:pt x="3540635" y="1815128"/>
                  </a:lnTo>
                  <a:lnTo>
                    <a:pt x="3580757" y="1793824"/>
                  </a:lnTo>
                  <a:lnTo>
                    <a:pt x="3619458" y="1770358"/>
                  </a:lnTo>
                  <a:lnTo>
                    <a:pt x="3656603" y="1744737"/>
                  </a:lnTo>
                  <a:lnTo>
                    <a:pt x="3692058" y="1716967"/>
                  </a:lnTo>
                  <a:lnTo>
                    <a:pt x="3725689" y="1687055"/>
                  </a:lnTo>
                  <a:lnTo>
                    <a:pt x="3757361" y="1655009"/>
                  </a:lnTo>
                  <a:lnTo>
                    <a:pt x="3786940" y="1620834"/>
                  </a:lnTo>
                  <a:lnTo>
                    <a:pt x="3814291" y="1584539"/>
                  </a:lnTo>
                  <a:lnTo>
                    <a:pt x="3839281" y="1546129"/>
                  </a:lnTo>
                  <a:lnTo>
                    <a:pt x="3861775" y="1505612"/>
                  </a:lnTo>
                  <a:lnTo>
                    <a:pt x="3883341" y="1459523"/>
                  </a:lnTo>
                  <a:lnTo>
                    <a:pt x="3901666" y="1412411"/>
                  </a:lnTo>
                  <a:lnTo>
                    <a:pt x="3916974" y="1364376"/>
                  </a:lnTo>
                  <a:lnTo>
                    <a:pt x="3929491" y="1315519"/>
                  </a:lnTo>
                  <a:lnTo>
                    <a:pt x="3939444" y="1265941"/>
                  </a:lnTo>
                  <a:lnTo>
                    <a:pt x="3947059" y="1215744"/>
                  </a:lnTo>
                  <a:lnTo>
                    <a:pt x="3952561" y="1165030"/>
                  </a:lnTo>
                  <a:lnTo>
                    <a:pt x="3956177" y="1113898"/>
                  </a:lnTo>
                  <a:lnTo>
                    <a:pt x="3958132" y="1062451"/>
                  </a:lnTo>
                  <a:lnTo>
                    <a:pt x="3958653" y="1010789"/>
                  </a:lnTo>
                  <a:lnTo>
                    <a:pt x="3957966" y="959014"/>
                  </a:lnTo>
                  <a:lnTo>
                    <a:pt x="3956297" y="907227"/>
                  </a:lnTo>
                  <a:lnTo>
                    <a:pt x="3953871" y="855529"/>
                  </a:lnTo>
                  <a:lnTo>
                    <a:pt x="3950916" y="804021"/>
                  </a:lnTo>
                  <a:lnTo>
                    <a:pt x="3898581" y="0"/>
                  </a:lnTo>
                  <a:close/>
                </a:path>
              </a:pathLst>
            </a:custGeom>
            <a:solidFill>
              <a:srgbClr val="FF6B47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52050" y="0"/>
            <a:ext cx="10052050" cy="11308715"/>
            <a:chOff x="10052050" y="0"/>
            <a:chExt cx="10052050" cy="11308715"/>
          </a:xfrm>
        </p:grpSpPr>
        <p:sp>
          <p:nvSpPr>
            <p:cNvPr id="3" name="object 3"/>
            <p:cNvSpPr/>
            <p:nvPr/>
          </p:nvSpPr>
          <p:spPr>
            <a:xfrm>
              <a:off x="10052050" y="0"/>
              <a:ext cx="10052050" cy="11308715"/>
            </a:xfrm>
            <a:custGeom>
              <a:avLst/>
              <a:gdLst/>
              <a:ahLst/>
              <a:cxnLst/>
              <a:rect l="l" t="t" r="r" b="b"/>
              <a:pathLst>
                <a:path w="10052050" h="11308715">
                  <a:moveTo>
                    <a:pt x="1005204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0052049" y="11308556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7AD4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889649" y="3253885"/>
              <a:ext cx="3761740" cy="2387600"/>
            </a:xfrm>
            <a:custGeom>
              <a:avLst/>
              <a:gdLst/>
              <a:ahLst/>
              <a:cxnLst/>
              <a:rect l="l" t="t" r="r" b="b"/>
              <a:pathLst>
                <a:path w="3761740" h="2387600">
                  <a:moveTo>
                    <a:pt x="3761333" y="317500"/>
                  </a:moveTo>
                  <a:lnTo>
                    <a:pt x="3454552" y="317500"/>
                  </a:lnTo>
                  <a:lnTo>
                    <a:pt x="3454552" y="355600"/>
                  </a:lnTo>
                  <a:lnTo>
                    <a:pt x="3454552" y="673100"/>
                  </a:lnTo>
                  <a:lnTo>
                    <a:pt x="3454552" y="2082800"/>
                  </a:lnTo>
                  <a:lnTo>
                    <a:pt x="3141878" y="2082800"/>
                  </a:lnTo>
                  <a:lnTo>
                    <a:pt x="3141878" y="1778000"/>
                  </a:lnTo>
                  <a:lnTo>
                    <a:pt x="3454552" y="1778000"/>
                  </a:lnTo>
                  <a:lnTo>
                    <a:pt x="3454552" y="1727200"/>
                  </a:lnTo>
                  <a:lnTo>
                    <a:pt x="3141878" y="1727200"/>
                  </a:lnTo>
                  <a:lnTo>
                    <a:pt x="3141878" y="1422400"/>
                  </a:lnTo>
                  <a:lnTo>
                    <a:pt x="3454552" y="1422400"/>
                  </a:lnTo>
                  <a:lnTo>
                    <a:pt x="3454552" y="1384300"/>
                  </a:lnTo>
                  <a:lnTo>
                    <a:pt x="3141878" y="1384300"/>
                  </a:lnTo>
                  <a:lnTo>
                    <a:pt x="3141878" y="1066800"/>
                  </a:lnTo>
                  <a:lnTo>
                    <a:pt x="3454552" y="1066800"/>
                  </a:lnTo>
                  <a:lnTo>
                    <a:pt x="3454552" y="1028700"/>
                  </a:lnTo>
                  <a:lnTo>
                    <a:pt x="3141878" y="1028700"/>
                  </a:lnTo>
                  <a:lnTo>
                    <a:pt x="3141878" y="711200"/>
                  </a:lnTo>
                  <a:lnTo>
                    <a:pt x="3454552" y="711200"/>
                  </a:lnTo>
                  <a:lnTo>
                    <a:pt x="3454552" y="673100"/>
                  </a:lnTo>
                  <a:lnTo>
                    <a:pt x="3141878" y="673100"/>
                  </a:lnTo>
                  <a:lnTo>
                    <a:pt x="3141878" y="355600"/>
                  </a:lnTo>
                  <a:lnTo>
                    <a:pt x="3454552" y="355600"/>
                  </a:lnTo>
                  <a:lnTo>
                    <a:pt x="3454552" y="317500"/>
                  </a:lnTo>
                  <a:lnTo>
                    <a:pt x="3100146" y="317500"/>
                  </a:lnTo>
                  <a:lnTo>
                    <a:pt x="3100146" y="355600"/>
                  </a:lnTo>
                  <a:lnTo>
                    <a:pt x="3100146" y="673100"/>
                  </a:lnTo>
                  <a:lnTo>
                    <a:pt x="3100146" y="2082800"/>
                  </a:lnTo>
                  <a:lnTo>
                    <a:pt x="2787459" y="2082800"/>
                  </a:lnTo>
                  <a:lnTo>
                    <a:pt x="2787459" y="1778000"/>
                  </a:lnTo>
                  <a:lnTo>
                    <a:pt x="3100146" y="1778000"/>
                  </a:lnTo>
                  <a:lnTo>
                    <a:pt x="3100146" y="1727200"/>
                  </a:lnTo>
                  <a:lnTo>
                    <a:pt x="2787459" y="1727200"/>
                  </a:lnTo>
                  <a:lnTo>
                    <a:pt x="2787459" y="1422400"/>
                  </a:lnTo>
                  <a:lnTo>
                    <a:pt x="3100146" y="1422400"/>
                  </a:lnTo>
                  <a:lnTo>
                    <a:pt x="3100146" y="1384300"/>
                  </a:lnTo>
                  <a:lnTo>
                    <a:pt x="2787459" y="1384300"/>
                  </a:lnTo>
                  <a:lnTo>
                    <a:pt x="2787459" y="1066800"/>
                  </a:lnTo>
                  <a:lnTo>
                    <a:pt x="3100146" y="1066800"/>
                  </a:lnTo>
                  <a:lnTo>
                    <a:pt x="3100146" y="1028700"/>
                  </a:lnTo>
                  <a:lnTo>
                    <a:pt x="2787459" y="1028700"/>
                  </a:lnTo>
                  <a:lnTo>
                    <a:pt x="2787459" y="711200"/>
                  </a:lnTo>
                  <a:lnTo>
                    <a:pt x="3100146" y="711200"/>
                  </a:lnTo>
                  <a:lnTo>
                    <a:pt x="3100146" y="673100"/>
                  </a:lnTo>
                  <a:lnTo>
                    <a:pt x="2787459" y="673100"/>
                  </a:lnTo>
                  <a:lnTo>
                    <a:pt x="2787459" y="355600"/>
                  </a:lnTo>
                  <a:lnTo>
                    <a:pt x="3100146" y="355600"/>
                  </a:lnTo>
                  <a:lnTo>
                    <a:pt x="3100146" y="317500"/>
                  </a:lnTo>
                  <a:lnTo>
                    <a:pt x="2745765" y="317500"/>
                  </a:lnTo>
                  <a:lnTo>
                    <a:pt x="2745765" y="355600"/>
                  </a:lnTo>
                  <a:lnTo>
                    <a:pt x="2745765" y="673100"/>
                  </a:lnTo>
                  <a:lnTo>
                    <a:pt x="2745765" y="2082800"/>
                  </a:lnTo>
                  <a:lnTo>
                    <a:pt x="2433091" y="2082800"/>
                  </a:lnTo>
                  <a:lnTo>
                    <a:pt x="2433091" y="1778000"/>
                  </a:lnTo>
                  <a:lnTo>
                    <a:pt x="2745765" y="1778000"/>
                  </a:lnTo>
                  <a:lnTo>
                    <a:pt x="2745765" y="1727200"/>
                  </a:lnTo>
                  <a:lnTo>
                    <a:pt x="2433091" y="1727200"/>
                  </a:lnTo>
                  <a:lnTo>
                    <a:pt x="2433091" y="1422400"/>
                  </a:lnTo>
                  <a:lnTo>
                    <a:pt x="2745765" y="1422400"/>
                  </a:lnTo>
                  <a:lnTo>
                    <a:pt x="2745765" y="1384300"/>
                  </a:lnTo>
                  <a:lnTo>
                    <a:pt x="2433091" y="1384300"/>
                  </a:lnTo>
                  <a:lnTo>
                    <a:pt x="2433091" y="1066800"/>
                  </a:lnTo>
                  <a:lnTo>
                    <a:pt x="2745765" y="1066800"/>
                  </a:lnTo>
                  <a:lnTo>
                    <a:pt x="2745765" y="1028700"/>
                  </a:lnTo>
                  <a:lnTo>
                    <a:pt x="2433091" y="1028700"/>
                  </a:lnTo>
                  <a:lnTo>
                    <a:pt x="2433091" y="711200"/>
                  </a:lnTo>
                  <a:lnTo>
                    <a:pt x="2745765" y="711200"/>
                  </a:lnTo>
                  <a:lnTo>
                    <a:pt x="2745765" y="673100"/>
                  </a:lnTo>
                  <a:lnTo>
                    <a:pt x="2433091" y="673100"/>
                  </a:lnTo>
                  <a:lnTo>
                    <a:pt x="2433091" y="355600"/>
                  </a:lnTo>
                  <a:lnTo>
                    <a:pt x="2745765" y="355600"/>
                  </a:lnTo>
                  <a:lnTo>
                    <a:pt x="2745765" y="317500"/>
                  </a:lnTo>
                  <a:lnTo>
                    <a:pt x="2391397" y="317500"/>
                  </a:lnTo>
                  <a:lnTo>
                    <a:pt x="2391397" y="355600"/>
                  </a:lnTo>
                  <a:lnTo>
                    <a:pt x="2391397" y="673100"/>
                  </a:lnTo>
                  <a:lnTo>
                    <a:pt x="2391397" y="2082800"/>
                  </a:lnTo>
                  <a:lnTo>
                    <a:pt x="2078710" y="2082800"/>
                  </a:lnTo>
                  <a:lnTo>
                    <a:pt x="2078710" y="1778000"/>
                  </a:lnTo>
                  <a:lnTo>
                    <a:pt x="2391397" y="1778000"/>
                  </a:lnTo>
                  <a:lnTo>
                    <a:pt x="2391397" y="1727200"/>
                  </a:lnTo>
                  <a:lnTo>
                    <a:pt x="2078710" y="1727200"/>
                  </a:lnTo>
                  <a:lnTo>
                    <a:pt x="2078710" y="1422400"/>
                  </a:lnTo>
                  <a:lnTo>
                    <a:pt x="2391397" y="1422400"/>
                  </a:lnTo>
                  <a:lnTo>
                    <a:pt x="2391397" y="1384300"/>
                  </a:lnTo>
                  <a:lnTo>
                    <a:pt x="2078710" y="1384300"/>
                  </a:lnTo>
                  <a:lnTo>
                    <a:pt x="2078710" y="1066800"/>
                  </a:lnTo>
                  <a:lnTo>
                    <a:pt x="2391397" y="1066800"/>
                  </a:lnTo>
                  <a:lnTo>
                    <a:pt x="2391397" y="1028700"/>
                  </a:lnTo>
                  <a:lnTo>
                    <a:pt x="2078710" y="1028700"/>
                  </a:lnTo>
                  <a:lnTo>
                    <a:pt x="2078710" y="711200"/>
                  </a:lnTo>
                  <a:lnTo>
                    <a:pt x="2391397" y="711200"/>
                  </a:lnTo>
                  <a:lnTo>
                    <a:pt x="2391397" y="673100"/>
                  </a:lnTo>
                  <a:lnTo>
                    <a:pt x="2078710" y="673100"/>
                  </a:lnTo>
                  <a:lnTo>
                    <a:pt x="2078710" y="355600"/>
                  </a:lnTo>
                  <a:lnTo>
                    <a:pt x="2391397" y="355600"/>
                  </a:lnTo>
                  <a:lnTo>
                    <a:pt x="2391397" y="317500"/>
                  </a:lnTo>
                  <a:lnTo>
                    <a:pt x="2037016" y="317500"/>
                  </a:lnTo>
                  <a:lnTo>
                    <a:pt x="2037016" y="355600"/>
                  </a:lnTo>
                  <a:lnTo>
                    <a:pt x="2037016" y="673100"/>
                  </a:lnTo>
                  <a:lnTo>
                    <a:pt x="2037016" y="2082800"/>
                  </a:lnTo>
                  <a:lnTo>
                    <a:pt x="1724329" y="2082800"/>
                  </a:lnTo>
                  <a:lnTo>
                    <a:pt x="1724329" y="1778000"/>
                  </a:lnTo>
                  <a:lnTo>
                    <a:pt x="2037016" y="1778000"/>
                  </a:lnTo>
                  <a:lnTo>
                    <a:pt x="2037016" y="1727200"/>
                  </a:lnTo>
                  <a:lnTo>
                    <a:pt x="1724329" y="1727200"/>
                  </a:lnTo>
                  <a:lnTo>
                    <a:pt x="1724329" y="1422400"/>
                  </a:lnTo>
                  <a:lnTo>
                    <a:pt x="2037016" y="1422400"/>
                  </a:lnTo>
                  <a:lnTo>
                    <a:pt x="2037016" y="1384300"/>
                  </a:lnTo>
                  <a:lnTo>
                    <a:pt x="1724329" y="1384300"/>
                  </a:lnTo>
                  <a:lnTo>
                    <a:pt x="1724329" y="1066800"/>
                  </a:lnTo>
                  <a:lnTo>
                    <a:pt x="2037016" y="1066800"/>
                  </a:lnTo>
                  <a:lnTo>
                    <a:pt x="2037016" y="1028700"/>
                  </a:lnTo>
                  <a:lnTo>
                    <a:pt x="1724329" y="1028700"/>
                  </a:lnTo>
                  <a:lnTo>
                    <a:pt x="1724329" y="711200"/>
                  </a:lnTo>
                  <a:lnTo>
                    <a:pt x="2037016" y="711200"/>
                  </a:lnTo>
                  <a:lnTo>
                    <a:pt x="2037016" y="673100"/>
                  </a:lnTo>
                  <a:lnTo>
                    <a:pt x="1724329" y="673100"/>
                  </a:lnTo>
                  <a:lnTo>
                    <a:pt x="1724329" y="355600"/>
                  </a:lnTo>
                  <a:lnTo>
                    <a:pt x="2037016" y="355600"/>
                  </a:lnTo>
                  <a:lnTo>
                    <a:pt x="2037016" y="317500"/>
                  </a:lnTo>
                  <a:lnTo>
                    <a:pt x="1724329" y="317500"/>
                  </a:lnTo>
                  <a:lnTo>
                    <a:pt x="1724329" y="0"/>
                  </a:lnTo>
                  <a:lnTo>
                    <a:pt x="1682635" y="0"/>
                  </a:lnTo>
                  <a:lnTo>
                    <a:pt x="1682635" y="1028700"/>
                  </a:lnTo>
                  <a:lnTo>
                    <a:pt x="1682610" y="1028700"/>
                  </a:lnTo>
                  <a:lnTo>
                    <a:pt x="1682610" y="2082800"/>
                  </a:lnTo>
                  <a:lnTo>
                    <a:pt x="1369923" y="2082800"/>
                  </a:lnTo>
                  <a:lnTo>
                    <a:pt x="1369923" y="1778000"/>
                  </a:lnTo>
                  <a:lnTo>
                    <a:pt x="1682610" y="1778000"/>
                  </a:lnTo>
                  <a:lnTo>
                    <a:pt x="1682610" y="1727200"/>
                  </a:lnTo>
                  <a:lnTo>
                    <a:pt x="1369923" y="1727200"/>
                  </a:lnTo>
                  <a:lnTo>
                    <a:pt x="1369923" y="1422400"/>
                  </a:lnTo>
                  <a:lnTo>
                    <a:pt x="1682610" y="1422400"/>
                  </a:lnTo>
                  <a:lnTo>
                    <a:pt x="1682610" y="1384300"/>
                  </a:lnTo>
                  <a:lnTo>
                    <a:pt x="1369923" y="1384300"/>
                  </a:lnTo>
                  <a:lnTo>
                    <a:pt x="1369923" y="1066800"/>
                  </a:lnTo>
                  <a:lnTo>
                    <a:pt x="1682610" y="1066800"/>
                  </a:lnTo>
                  <a:lnTo>
                    <a:pt x="1682610" y="1028700"/>
                  </a:lnTo>
                  <a:lnTo>
                    <a:pt x="1369961" y="1028700"/>
                  </a:lnTo>
                  <a:lnTo>
                    <a:pt x="1369961" y="711200"/>
                  </a:lnTo>
                  <a:lnTo>
                    <a:pt x="1682635" y="711200"/>
                  </a:lnTo>
                  <a:lnTo>
                    <a:pt x="1682635" y="673100"/>
                  </a:lnTo>
                  <a:lnTo>
                    <a:pt x="1369961" y="673100"/>
                  </a:lnTo>
                  <a:lnTo>
                    <a:pt x="1369961" y="355600"/>
                  </a:lnTo>
                  <a:lnTo>
                    <a:pt x="1682635" y="355600"/>
                  </a:lnTo>
                  <a:lnTo>
                    <a:pt x="1682635" y="317500"/>
                  </a:lnTo>
                  <a:lnTo>
                    <a:pt x="1369961" y="317500"/>
                  </a:lnTo>
                  <a:lnTo>
                    <a:pt x="1369961" y="0"/>
                  </a:lnTo>
                  <a:lnTo>
                    <a:pt x="1328229" y="0"/>
                  </a:lnTo>
                  <a:lnTo>
                    <a:pt x="1328229" y="2082800"/>
                  </a:lnTo>
                  <a:lnTo>
                    <a:pt x="1015580" y="2082800"/>
                  </a:lnTo>
                  <a:lnTo>
                    <a:pt x="1015580" y="1778000"/>
                  </a:lnTo>
                  <a:lnTo>
                    <a:pt x="1328229" y="1778000"/>
                  </a:lnTo>
                  <a:lnTo>
                    <a:pt x="1328229" y="1727200"/>
                  </a:lnTo>
                  <a:lnTo>
                    <a:pt x="1015580" y="1727200"/>
                  </a:lnTo>
                  <a:lnTo>
                    <a:pt x="1015580" y="1422400"/>
                  </a:lnTo>
                  <a:lnTo>
                    <a:pt x="1328229" y="1422400"/>
                  </a:lnTo>
                  <a:lnTo>
                    <a:pt x="1328229" y="1384300"/>
                  </a:lnTo>
                  <a:lnTo>
                    <a:pt x="1015580" y="1384300"/>
                  </a:lnTo>
                  <a:lnTo>
                    <a:pt x="1015580" y="1066800"/>
                  </a:lnTo>
                  <a:lnTo>
                    <a:pt x="1328229" y="1066800"/>
                  </a:lnTo>
                  <a:lnTo>
                    <a:pt x="1328229" y="1028700"/>
                  </a:lnTo>
                  <a:lnTo>
                    <a:pt x="1015580" y="1028700"/>
                  </a:lnTo>
                  <a:lnTo>
                    <a:pt x="1015580" y="711200"/>
                  </a:lnTo>
                  <a:lnTo>
                    <a:pt x="1328229" y="711200"/>
                  </a:lnTo>
                  <a:lnTo>
                    <a:pt x="1328229" y="673100"/>
                  </a:lnTo>
                  <a:lnTo>
                    <a:pt x="1015580" y="673100"/>
                  </a:lnTo>
                  <a:lnTo>
                    <a:pt x="1015580" y="355600"/>
                  </a:lnTo>
                  <a:lnTo>
                    <a:pt x="1328229" y="355600"/>
                  </a:lnTo>
                  <a:lnTo>
                    <a:pt x="1328229" y="317500"/>
                  </a:lnTo>
                  <a:lnTo>
                    <a:pt x="1015580" y="317500"/>
                  </a:lnTo>
                  <a:lnTo>
                    <a:pt x="1015580" y="0"/>
                  </a:lnTo>
                  <a:lnTo>
                    <a:pt x="973848" y="0"/>
                  </a:lnTo>
                  <a:lnTo>
                    <a:pt x="973848" y="2082800"/>
                  </a:lnTo>
                  <a:lnTo>
                    <a:pt x="661162" y="2082800"/>
                  </a:lnTo>
                  <a:lnTo>
                    <a:pt x="661162" y="1778000"/>
                  </a:lnTo>
                  <a:lnTo>
                    <a:pt x="973848" y="1778000"/>
                  </a:lnTo>
                  <a:lnTo>
                    <a:pt x="973848" y="1727200"/>
                  </a:lnTo>
                  <a:lnTo>
                    <a:pt x="661162" y="1727200"/>
                  </a:lnTo>
                  <a:lnTo>
                    <a:pt x="661162" y="1422400"/>
                  </a:lnTo>
                  <a:lnTo>
                    <a:pt x="973848" y="1422400"/>
                  </a:lnTo>
                  <a:lnTo>
                    <a:pt x="973848" y="1384300"/>
                  </a:lnTo>
                  <a:lnTo>
                    <a:pt x="661162" y="1384300"/>
                  </a:lnTo>
                  <a:lnTo>
                    <a:pt x="661162" y="1066800"/>
                  </a:lnTo>
                  <a:lnTo>
                    <a:pt x="973848" y="1066800"/>
                  </a:lnTo>
                  <a:lnTo>
                    <a:pt x="973848" y="1028700"/>
                  </a:lnTo>
                  <a:lnTo>
                    <a:pt x="661162" y="1028700"/>
                  </a:lnTo>
                  <a:lnTo>
                    <a:pt x="661162" y="711200"/>
                  </a:lnTo>
                  <a:lnTo>
                    <a:pt x="973848" y="711200"/>
                  </a:lnTo>
                  <a:lnTo>
                    <a:pt x="973848" y="673100"/>
                  </a:lnTo>
                  <a:lnTo>
                    <a:pt x="661162" y="673100"/>
                  </a:lnTo>
                  <a:lnTo>
                    <a:pt x="661162" y="355600"/>
                  </a:lnTo>
                  <a:lnTo>
                    <a:pt x="973848" y="355600"/>
                  </a:lnTo>
                  <a:lnTo>
                    <a:pt x="973848" y="317500"/>
                  </a:lnTo>
                  <a:lnTo>
                    <a:pt x="661162" y="317500"/>
                  </a:lnTo>
                  <a:lnTo>
                    <a:pt x="661162" y="0"/>
                  </a:lnTo>
                  <a:lnTo>
                    <a:pt x="619506" y="0"/>
                  </a:lnTo>
                  <a:lnTo>
                    <a:pt x="619506" y="2082800"/>
                  </a:lnTo>
                  <a:lnTo>
                    <a:pt x="306793" y="2082800"/>
                  </a:lnTo>
                  <a:lnTo>
                    <a:pt x="306793" y="1778000"/>
                  </a:lnTo>
                  <a:lnTo>
                    <a:pt x="619506" y="1778000"/>
                  </a:lnTo>
                  <a:lnTo>
                    <a:pt x="619506" y="1727200"/>
                  </a:lnTo>
                  <a:lnTo>
                    <a:pt x="306793" y="1727200"/>
                  </a:lnTo>
                  <a:lnTo>
                    <a:pt x="306793" y="1422400"/>
                  </a:lnTo>
                  <a:lnTo>
                    <a:pt x="619506" y="1422400"/>
                  </a:lnTo>
                  <a:lnTo>
                    <a:pt x="619506" y="1384300"/>
                  </a:lnTo>
                  <a:lnTo>
                    <a:pt x="306793" y="1384300"/>
                  </a:lnTo>
                  <a:lnTo>
                    <a:pt x="306793" y="1066800"/>
                  </a:lnTo>
                  <a:lnTo>
                    <a:pt x="619506" y="1066800"/>
                  </a:lnTo>
                  <a:lnTo>
                    <a:pt x="619506" y="1028700"/>
                  </a:lnTo>
                  <a:lnTo>
                    <a:pt x="306793" y="1028700"/>
                  </a:lnTo>
                  <a:lnTo>
                    <a:pt x="306793" y="711200"/>
                  </a:lnTo>
                  <a:lnTo>
                    <a:pt x="619506" y="711200"/>
                  </a:lnTo>
                  <a:lnTo>
                    <a:pt x="619506" y="673100"/>
                  </a:lnTo>
                  <a:lnTo>
                    <a:pt x="306793" y="673100"/>
                  </a:lnTo>
                  <a:lnTo>
                    <a:pt x="306793" y="355600"/>
                  </a:lnTo>
                  <a:lnTo>
                    <a:pt x="619506" y="355600"/>
                  </a:lnTo>
                  <a:lnTo>
                    <a:pt x="619506" y="317500"/>
                  </a:lnTo>
                  <a:lnTo>
                    <a:pt x="306793" y="317500"/>
                  </a:lnTo>
                  <a:lnTo>
                    <a:pt x="306793" y="0"/>
                  </a:lnTo>
                  <a:lnTo>
                    <a:pt x="265099" y="0"/>
                  </a:lnTo>
                  <a:lnTo>
                    <a:pt x="265099" y="317500"/>
                  </a:lnTo>
                  <a:lnTo>
                    <a:pt x="0" y="317500"/>
                  </a:lnTo>
                  <a:lnTo>
                    <a:pt x="0" y="355600"/>
                  </a:lnTo>
                  <a:lnTo>
                    <a:pt x="265099" y="355600"/>
                  </a:lnTo>
                  <a:lnTo>
                    <a:pt x="265099" y="673100"/>
                  </a:lnTo>
                  <a:lnTo>
                    <a:pt x="0" y="673100"/>
                  </a:lnTo>
                  <a:lnTo>
                    <a:pt x="0" y="711200"/>
                  </a:lnTo>
                  <a:lnTo>
                    <a:pt x="265099" y="711200"/>
                  </a:lnTo>
                  <a:lnTo>
                    <a:pt x="265099" y="1028700"/>
                  </a:lnTo>
                  <a:lnTo>
                    <a:pt x="0" y="1028700"/>
                  </a:lnTo>
                  <a:lnTo>
                    <a:pt x="0" y="1066800"/>
                  </a:lnTo>
                  <a:lnTo>
                    <a:pt x="265099" y="1066800"/>
                  </a:lnTo>
                  <a:lnTo>
                    <a:pt x="265099" y="1384300"/>
                  </a:lnTo>
                  <a:lnTo>
                    <a:pt x="0" y="1384300"/>
                  </a:lnTo>
                  <a:lnTo>
                    <a:pt x="0" y="1422400"/>
                  </a:lnTo>
                  <a:lnTo>
                    <a:pt x="265099" y="1422400"/>
                  </a:lnTo>
                  <a:lnTo>
                    <a:pt x="265099" y="1727200"/>
                  </a:lnTo>
                  <a:lnTo>
                    <a:pt x="0" y="1727200"/>
                  </a:lnTo>
                  <a:lnTo>
                    <a:pt x="0" y="1778000"/>
                  </a:lnTo>
                  <a:lnTo>
                    <a:pt x="265099" y="1778000"/>
                  </a:lnTo>
                  <a:lnTo>
                    <a:pt x="265099" y="2082800"/>
                  </a:lnTo>
                  <a:lnTo>
                    <a:pt x="0" y="2082800"/>
                  </a:lnTo>
                  <a:lnTo>
                    <a:pt x="0" y="2133600"/>
                  </a:lnTo>
                  <a:lnTo>
                    <a:pt x="265099" y="2133600"/>
                  </a:lnTo>
                  <a:lnTo>
                    <a:pt x="265099" y="2387600"/>
                  </a:lnTo>
                  <a:lnTo>
                    <a:pt x="306793" y="2387600"/>
                  </a:lnTo>
                  <a:lnTo>
                    <a:pt x="306793" y="2133600"/>
                  </a:lnTo>
                  <a:lnTo>
                    <a:pt x="619506" y="2133600"/>
                  </a:lnTo>
                  <a:lnTo>
                    <a:pt x="619506" y="2387600"/>
                  </a:lnTo>
                  <a:lnTo>
                    <a:pt x="661162" y="2387600"/>
                  </a:lnTo>
                  <a:lnTo>
                    <a:pt x="661162" y="2133600"/>
                  </a:lnTo>
                  <a:lnTo>
                    <a:pt x="973848" y="2133600"/>
                  </a:lnTo>
                  <a:lnTo>
                    <a:pt x="973848" y="2387600"/>
                  </a:lnTo>
                  <a:lnTo>
                    <a:pt x="1015580" y="2387600"/>
                  </a:lnTo>
                  <a:lnTo>
                    <a:pt x="1015580" y="2133600"/>
                  </a:lnTo>
                  <a:lnTo>
                    <a:pt x="1328229" y="2133600"/>
                  </a:lnTo>
                  <a:lnTo>
                    <a:pt x="1328229" y="2387600"/>
                  </a:lnTo>
                  <a:lnTo>
                    <a:pt x="1369923" y="2387600"/>
                  </a:lnTo>
                  <a:lnTo>
                    <a:pt x="1369923" y="2133600"/>
                  </a:lnTo>
                  <a:lnTo>
                    <a:pt x="1682635" y="2133600"/>
                  </a:lnTo>
                  <a:lnTo>
                    <a:pt x="1682635" y="2387600"/>
                  </a:lnTo>
                  <a:lnTo>
                    <a:pt x="1724329" y="2387600"/>
                  </a:lnTo>
                  <a:lnTo>
                    <a:pt x="1724329" y="2133600"/>
                  </a:lnTo>
                  <a:lnTo>
                    <a:pt x="2037016" y="2133600"/>
                  </a:lnTo>
                  <a:lnTo>
                    <a:pt x="2037016" y="2387600"/>
                  </a:lnTo>
                  <a:lnTo>
                    <a:pt x="2078710" y="2387600"/>
                  </a:lnTo>
                  <a:lnTo>
                    <a:pt x="2078710" y="2133600"/>
                  </a:lnTo>
                  <a:lnTo>
                    <a:pt x="2391384" y="2133600"/>
                  </a:lnTo>
                  <a:lnTo>
                    <a:pt x="2391384" y="2387600"/>
                  </a:lnTo>
                  <a:lnTo>
                    <a:pt x="2433078" y="2387600"/>
                  </a:lnTo>
                  <a:lnTo>
                    <a:pt x="2433078" y="2133600"/>
                  </a:lnTo>
                  <a:lnTo>
                    <a:pt x="2745803" y="2133600"/>
                  </a:lnTo>
                  <a:lnTo>
                    <a:pt x="2745803" y="2387600"/>
                  </a:lnTo>
                  <a:lnTo>
                    <a:pt x="2787459" y="2387600"/>
                  </a:lnTo>
                  <a:lnTo>
                    <a:pt x="2787459" y="2133600"/>
                  </a:lnTo>
                  <a:lnTo>
                    <a:pt x="3100146" y="2133600"/>
                  </a:lnTo>
                  <a:lnTo>
                    <a:pt x="3100146" y="2387600"/>
                  </a:lnTo>
                  <a:lnTo>
                    <a:pt x="3141865" y="2387600"/>
                  </a:lnTo>
                  <a:lnTo>
                    <a:pt x="3141865" y="2133600"/>
                  </a:lnTo>
                  <a:lnTo>
                    <a:pt x="3454552" y="2133600"/>
                  </a:lnTo>
                  <a:lnTo>
                    <a:pt x="3454552" y="2387600"/>
                  </a:lnTo>
                  <a:lnTo>
                    <a:pt x="3496208" y="2387600"/>
                  </a:lnTo>
                  <a:lnTo>
                    <a:pt x="3496208" y="2133600"/>
                  </a:lnTo>
                  <a:lnTo>
                    <a:pt x="3761333" y="2133600"/>
                  </a:lnTo>
                  <a:lnTo>
                    <a:pt x="3761333" y="2082800"/>
                  </a:lnTo>
                  <a:lnTo>
                    <a:pt x="3496208" y="2082800"/>
                  </a:lnTo>
                  <a:lnTo>
                    <a:pt x="3496208" y="1778000"/>
                  </a:lnTo>
                  <a:lnTo>
                    <a:pt x="3761333" y="1778000"/>
                  </a:lnTo>
                  <a:lnTo>
                    <a:pt x="3761333" y="1727200"/>
                  </a:lnTo>
                  <a:lnTo>
                    <a:pt x="3496208" y="1727200"/>
                  </a:lnTo>
                  <a:lnTo>
                    <a:pt x="3496208" y="1422400"/>
                  </a:lnTo>
                  <a:lnTo>
                    <a:pt x="3761333" y="1422400"/>
                  </a:lnTo>
                  <a:lnTo>
                    <a:pt x="3761333" y="1384300"/>
                  </a:lnTo>
                  <a:lnTo>
                    <a:pt x="3496208" y="1384300"/>
                  </a:lnTo>
                  <a:lnTo>
                    <a:pt x="3496208" y="1066800"/>
                  </a:lnTo>
                  <a:lnTo>
                    <a:pt x="3761333" y="1066800"/>
                  </a:lnTo>
                  <a:lnTo>
                    <a:pt x="3761333" y="1028700"/>
                  </a:lnTo>
                  <a:lnTo>
                    <a:pt x="3496208" y="1028700"/>
                  </a:lnTo>
                  <a:lnTo>
                    <a:pt x="3496208" y="711200"/>
                  </a:lnTo>
                  <a:lnTo>
                    <a:pt x="3761333" y="711200"/>
                  </a:lnTo>
                  <a:lnTo>
                    <a:pt x="3761333" y="673100"/>
                  </a:lnTo>
                  <a:lnTo>
                    <a:pt x="3496208" y="673100"/>
                  </a:lnTo>
                  <a:lnTo>
                    <a:pt x="3496208" y="355600"/>
                  </a:lnTo>
                  <a:lnTo>
                    <a:pt x="3761333" y="355600"/>
                  </a:lnTo>
                  <a:lnTo>
                    <a:pt x="3761333" y="317500"/>
                  </a:lnTo>
                  <a:close/>
                </a:path>
              </a:pathLst>
            </a:custGeom>
            <a:solidFill>
              <a:srgbClr val="00A4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889649" y="1882285"/>
              <a:ext cx="3761740" cy="1689100"/>
            </a:xfrm>
            <a:custGeom>
              <a:avLst/>
              <a:gdLst/>
              <a:ahLst/>
              <a:cxnLst/>
              <a:rect l="l" t="t" r="r" b="b"/>
              <a:pathLst>
                <a:path w="3761740" h="1689100">
                  <a:moveTo>
                    <a:pt x="3761333" y="266700"/>
                  </a:moveTo>
                  <a:lnTo>
                    <a:pt x="3496208" y="266700"/>
                  </a:lnTo>
                  <a:lnTo>
                    <a:pt x="3496208" y="0"/>
                  </a:lnTo>
                  <a:lnTo>
                    <a:pt x="3454552" y="0"/>
                  </a:lnTo>
                  <a:lnTo>
                    <a:pt x="3454552" y="1333500"/>
                  </a:lnTo>
                  <a:lnTo>
                    <a:pt x="3141878" y="1333500"/>
                  </a:lnTo>
                  <a:lnTo>
                    <a:pt x="3141878" y="1016000"/>
                  </a:lnTo>
                  <a:lnTo>
                    <a:pt x="3454552" y="1016000"/>
                  </a:lnTo>
                  <a:lnTo>
                    <a:pt x="3454552" y="977900"/>
                  </a:lnTo>
                  <a:lnTo>
                    <a:pt x="3141878" y="977900"/>
                  </a:lnTo>
                  <a:lnTo>
                    <a:pt x="3141878" y="660400"/>
                  </a:lnTo>
                  <a:lnTo>
                    <a:pt x="3454552" y="660400"/>
                  </a:lnTo>
                  <a:lnTo>
                    <a:pt x="3454552" y="622300"/>
                  </a:lnTo>
                  <a:lnTo>
                    <a:pt x="3141878" y="622300"/>
                  </a:lnTo>
                  <a:lnTo>
                    <a:pt x="3141878" y="304800"/>
                  </a:lnTo>
                  <a:lnTo>
                    <a:pt x="3454552" y="304800"/>
                  </a:lnTo>
                  <a:lnTo>
                    <a:pt x="3454552" y="266700"/>
                  </a:lnTo>
                  <a:lnTo>
                    <a:pt x="3141865" y="266700"/>
                  </a:lnTo>
                  <a:lnTo>
                    <a:pt x="3141865" y="0"/>
                  </a:lnTo>
                  <a:lnTo>
                    <a:pt x="3100146" y="0"/>
                  </a:lnTo>
                  <a:lnTo>
                    <a:pt x="3100146" y="1333500"/>
                  </a:lnTo>
                  <a:lnTo>
                    <a:pt x="2787459" y="1333500"/>
                  </a:lnTo>
                  <a:lnTo>
                    <a:pt x="2787459" y="1016000"/>
                  </a:lnTo>
                  <a:lnTo>
                    <a:pt x="3100146" y="1016000"/>
                  </a:lnTo>
                  <a:lnTo>
                    <a:pt x="3100146" y="977900"/>
                  </a:lnTo>
                  <a:lnTo>
                    <a:pt x="2787459" y="977900"/>
                  </a:lnTo>
                  <a:lnTo>
                    <a:pt x="2787459" y="660400"/>
                  </a:lnTo>
                  <a:lnTo>
                    <a:pt x="3100146" y="660400"/>
                  </a:lnTo>
                  <a:lnTo>
                    <a:pt x="3100146" y="622300"/>
                  </a:lnTo>
                  <a:lnTo>
                    <a:pt x="2787459" y="622300"/>
                  </a:lnTo>
                  <a:lnTo>
                    <a:pt x="2787459" y="304800"/>
                  </a:lnTo>
                  <a:lnTo>
                    <a:pt x="3100146" y="304800"/>
                  </a:lnTo>
                  <a:lnTo>
                    <a:pt x="3100146" y="266700"/>
                  </a:lnTo>
                  <a:lnTo>
                    <a:pt x="2787459" y="266700"/>
                  </a:lnTo>
                  <a:lnTo>
                    <a:pt x="2787459" y="0"/>
                  </a:lnTo>
                  <a:lnTo>
                    <a:pt x="2745803" y="0"/>
                  </a:lnTo>
                  <a:lnTo>
                    <a:pt x="2745803" y="266700"/>
                  </a:lnTo>
                  <a:lnTo>
                    <a:pt x="2745803" y="304800"/>
                  </a:lnTo>
                  <a:lnTo>
                    <a:pt x="2745803" y="622300"/>
                  </a:lnTo>
                  <a:lnTo>
                    <a:pt x="2745765" y="660400"/>
                  </a:lnTo>
                  <a:lnTo>
                    <a:pt x="2745765" y="977900"/>
                  </a:lnTo>
                  <a:lnTo>
                    <a:pt x="2745765" y="1016000"/>
                  </a:lnTo>
                  <a:lnTo>
                    <a:pt x="2745765" y="1333500"/>
                  </a:lnTo>
                  <a:lnTo>
                    <a:pt x="2433091" y="1333500"/>
                  </a:lnTo>
                  <a:lnTo>
                    <a:pt x="2433091" y="1016000"/>
                  </a:lnTo>
                  <a:lnTo>
                    <a:pt x="2745765" y="1016000"/>
                  </a:lnTo>
                  <a:lnTo>
                    <a:pt x="2745765" y="977900"/>
                  </a:lnTo>
                  <a:lnTo>
                    <a:pt x="2433091" y="977900"/>
                  </a:lnTo>
                  <a:lnTo>
                    <a:pt x="2433091" y="660400"/>
                  </a:lnTo>
                  <a:lnTo>
                    <a:pt x="2745765" y="660400"/>
                  </a:lnTo>
                  <a:lnTo>
                    <a:pt x="2745765" y="622300"/>
                  </a:lnTo>
                  <a:lnTo>
                    <a:pt x="2433116" y="622300"/>
                  </a:lnTo>
                  <a:lnTo>
                    <a:pt x="2433116" y="304800"/>
                  </a:lnTo>
                  <a:lnTo>
                    <a:pt x="2745803" y="304800"/>
                  </a:lnTo>
                  <a:lnTo>
                    <a:pt x="2745803" y="266700"/>
                  </a:lnTo>
                  <a:lnTo>
                    <a:pt x="2433078" y="266700"/>
                  </a:lnTo>
                  <a:lnTo>
                    <a:pt x="2433078" y="0"/>
                  </a:lnTo>
                  <a:lnTo>
                    <a:pt x="2391397" y="0"/>
                  </a:lnTo>
                  <a:lnTo>
                    <a:pt x="2391397" y="1333500"/>
                  </a:lnTo>
                  <a:lnTo>
                    <a:pt x="2078710" y="1333500"/>
                  </a:lnTo>
                  <a:lnTo>
                    <a:pt x="2078710" y="1016000"/>
                  </a:lnTo>
                  <a:lnTo>
                    <a:pt x="2391397" y="1016000"/>
                  </a:lnTo>
                  <a:lnTo>
                    <a:pt x="2391397" y="977900"/>
                  </a:lnTo>
                  <a:lnTo>
                    <a:pt x="2078710" y="977900"/>
                  </a:lnTo>
                  <a:lnTo>
                    <a:pt x="2078710" y="660400"/>
                  </a:lnTo>
                  <a:lnTo>
                    <a:pt x="2391397" y="660400"/>
                  </a:lnTo>
                  <a:lnTo>
                    <a:pt x="2391397" y="622300"/>
                  </a:lnTo>
                  <a:lnTo>
                    <a:pt x="2078710" y="622300"/>
                  </a:lnTo>
                  <a:lnTo>
                    <a:pt x="2078710" y="304800"/>
                  </a:lnTo>
                  <a:lnTo>
                    <a:pt x="2391397" y="304800"/>
                  </a:lnTo>
                  <a:lnTo>
                    <a:pt x="2391397" y="0"/>
                  </a:lnTo>
                  <a:lnTo>
                    <a:pt x="2391384" y="266700"/>
                  </a:lnTo>
                  <a:lnTo>
                    <a:pt x="2078710" y="266700"/>
                  </a:lnTo>
                  <a:lnTo>
                    <a:pt x="2078710" y="0"/>
                  </a:lnTo>
                  <a:lnTo>
                    <a:pt x="2037016" y="0"/>
                  </a:lnTo>
                  <a:lnTo>
                    <a:pt x="2037016" y="266700"/>
                  </a:lnTo>
                  <a:lnTo>
                    <a:pt x="2037016" y="304800"/>
                  </a:lnTo>
                  <a:lnTo>
                    <a:pt x="2037016" y="1333500"/>
                  </a:lnTo>
                  <a:lnTo>
                    <a:pt x="1724329" y="1333500"/>
                  </a:lnTo>
                  <a:lnTo>
                    <a:pt x="1724329" y="1016000"/>
                  </a:lnTo>
                  <a:lnTo>
                    <a:pt x="2037016" y="1016000"/>
                  </a:lnTo>
                  <a:lnTo>
                    <a:pt x="2037016" y="977900"/>
                  </a:lnTo>
                  <a:lnTo>
                    <a:pt x="1724329" y="977900"/>
                  </a:lnTo>
                  <a:lnTo>
                    <a:pt x="1724329" y="660400"/>
                  </a:lnTo>
                  <a:lnTo>
                    <a:pt x="2037016" y="660400"/>
                  </a:lnTo>
                  <a:lnTo>
                    <a:pt x="2037016" y="622300"/>
                  </a:lnTo>
                  <a:lnTo>
                    <a:pt x="1724329" y="622300"/>
                  </a:lnTo>
                  <a:lnTo>
                    <a:pt x="1724329" y="304800"/>
                  </a:lnTo>
                  <a:lnTo>
                    <a:pt x="2037016" y="304800"/>
                  </a:lnTo>
                  <a:lnTo>
                    <a:pt x="2037016" y="266700"/>
                  </a:lnTo>
                  <a:lnTo>
                    <a:pt x="1724329" y="266700"/>
                  </a:lnTo>
                  <a:lnTo>
                    <a:pt x="1724329" y="0"/>
                  </a:lnTo>
                  <a:lnTo>
                    <a:pt x="1682635" y="0"/>
                  </a:lnTo>
                  <a:lnTo>
                    <a:pt x="1682635" y="1333500"/>
                  </a:lnTo>
                  <a:lnTo>
                    <a:pt x="1369961" y="1333500"/>
                  </a:lnTo>
                  <a:lnTo>
                    <a:pt x="1369961" y="1016000"/>
                  </a:lnTo>
                  <a:lnTo>
                    <a:pt x="1682635" y="1016000"/>
                  </a:lnTo>
                  <a:lnTo>
                    <a:pt x="1682635" y="977900"/>
                  </a:lnTo>
                  <a:lnTo>
                    <a:pt x="1369961" y="977900"/>
                  </a:lnTo>
                  <a:lnTo>
                    <a:pt x="1369961" y="660400"/>
                  </a:lnTo>
                  <a:lnTo>
                    <a:pt x="1682635" y="660400"/>
                  </a:lnTo>
                  <a:lnTo>
                    <a:pt x="1682635" y="622300"/>
                  </a:lnTo>
                  <a:lnTo>
                    <a:pt x="1369961" y="622300"/>
                  </a:lnTo>
                  <a:lnTo>
                    <a:pt x="1369961" y="304800"/>
                  </a:lnTo>
                  <a:lnTo>
                    <a:pt x="1682635" y="304800"/>
                  </a:lnTo>
                  <a:lnTo>
                    <a:pt x="1682635" y="266700"/>
                  </a:lnTo>
                  <a:lnTo>
                    <a:pt x="1369923" y="266700"/>
                  </a:lnTo>
                  <a:lnTo>
                    <a:pt x="1369923" y="0"/>
                  </a:lnTo>
                  <a:lnTo>
                    <a:pt x="1328229" y="0"/>
                  </a:lnTo>
                  <a:lnTo>
                    <a:pt x="1328229" y="1333500"/>
                  </a:lnTo>
                  <a:lnTo>
                    <a:pt x="1015580" y="1333500"/>
                  </a:lnTo>
                  <a:lnTo>
                    <a:pt x="1015580" y="1016000"/>
                  </a:lnTo>
                  <a:lnTo>
                    <a:pt x="1328229" y="1016000"/>
                  </a:lnTo>
                  <a:lnTo>
                    <a:pt x="1328229" y="977900"/>
                  </a:lnTo>
                  <a:lnTo>
                    <a:pt x="1015580" y="977900"/>
                  </a:lnTo>
                  <a:lnTo>
                    <a:pt x="1015580" y="660400"/>
                  </a:lnTo>
                  <a:lnTo>
                    <a:pt x="1328229" y="660400"/>
                  </a:lnTo>
                  <a:lnTo>
                    <a:pt x="1328229" y="622300"/>
                  </a:lnTo>
                  <a:lnTo>
                    <a:pt x="1015580" y="622300"/>
                  </a:lnTo>
                  <a:lnTo>
                    <a:pt x="1015580" y="304800"/>
                  </a:lnTo>
                  <a:lnTo>
                    <a:pt x="1328229" y="304800"/>
                  </a:lnTo>
                  <a:lnTo>
                    <a:pt x="1328229" y="266700"/>
                  </a:lnTo>
                  <a:lnTo>
                    <a:pt x="1015580" y="266700"/>
                  </a:lnTo>
                  <a:lnTo>
                    <a:pt x="1015580" y="0"/>
                  </a:lnTo>
                  <a:lnTo>
                    <a:pt x="973848" y="0"/>
                  </a:lnTo>
                  <a:lnTo>
                    <a:pt x="973848" y="1333500"/>
                  </a:lnTo>
                  <a:lnTo>
                    <a:pt x="661162" y="1333500"/>
                  </a:lnTo>
                  <a:lnTo>
                    <a:pt x="661162" y="1016000"/>
                  </a:lnTo>
                  <a:lnTo>
                    <a:pt x="973848" y="1016000"/>
                  </a:lnTo>
                  <a:lnTo>
                    <a:pt x="973848" y="977900"/>
                  </a:lnTo>
                  <a:lnTo>
                    <a:pt x="661162" y="977900"/>
                  </a:lnTo>
                  <a:lnTo>
                    <a:pt x="661162" y="660400"/>
                  </a:lnTo>
                  <a:lnTo>
                    <a:pt x="973848" y="660400"/>
                  </a:lnTo>
                  <a:lnTo>
                    <a:pt x="973848" y="622300"/>
                  </a:lnTo>
                  <a:lnTo>
                    <a:pt x="661162" y="622300"/>
                  </a:lnTo>
                  <a:lnTo>
                    <a:pt x="661162" y="304800"/>
                  </a:lnTo>
                  <a:lnTo>
                    <a:pt x="973848" y="304800"/>
                  </a:lnTo>
                  <a:lnTo>
                    <a:pt x="973848" y="266700"/>
                  </a:lnTo>
                  <a:lnTo>
                    <a:pt x="661162" y="266700"/>
                  </a:lnTo>
                  <a:lnTo>
                    <a:pt x="661162" y="0"/>
                  </a:lnTo>
                  <a:lnTo>
                    <a:pt x="619506" y="0"/>
                  </a:lnTo>
                  <a:lnTo>
                    <a:pt x="619506" y="1333500"/>
                  </a:lnTo>
                  <a:lnTo>
                    <a:pt x="306793" y="1333500"/>
                  </a:lnTo>
                  <a:lnTo>
                    <a:pt x="306793" y="1016000"/>
                  </a:lnTo>
                  <a:lnTo>
                    <a:pt x="619506" y="1016000"/>
                  </a:lnTo>
                  <a:lnTo>
                    <a:pt x="619506" y="977900"/>
                  </a:lnTo>
                  <a:lnTo>
                    <a:pt x="306793" y="977900"/>
                  </a:lnTo>
                  <a:lnTo>
                    <a:pt x="306793" y="660400"/>
                  </a:lnTo>
                  <a:lnTo>
                    <a:pt x="619506" y="660400"/>
                  </a:lnTo>
                  <a:lnTo>
                    <a:pt x="619506" y="622300"/>
                  </a:lnTo>
                  <a:lnTo>
                    <a:pt x="306793" y="622300"/>
                  </a:lnTo>
                  <a:lnTo>
                    <a:pt x="306793" y="304800"/>
                  </a:lnTo>
                  <a:lnTo>
                    <a:pt x="619506" y="304800"/>
                  </a:lnTo>
                  <a:lnTo>
                    <a:pt x="619506" y="266700"/>
                  </a:lnTo>
                  <a:lnTo>
                    <a:pt x="306793" y="266700"/>
                  </a:lnTo>
                  <a:lnTo>
                    <a:pt x="306793" y="0"/>
                  </a:lnTo>
                  <a:lnTo>
                    <a:pt x="265099" y="0"/>
                  </a:lnTo>
                  <a:lnTo>
                    <a:pt x="265099" y="266700"/>
                  </a:lnTo>
                  <a:lnTo>
                    <a:pt x="0" y="266700"/>
                  </a:lnTo>
                  <a:lnTo>
                    <a:pt x="0" y="304800"/>
                  </a:lnTo>
                  <a:lnTo>
                    <a:pt x="265099" y="304800"/>
                  </a:lnTo>
                  <a:lnTo>
                    <a:pt x="265099" y="622300"/>
                  </a:lnTo>
                  <a:lnTo>
                    <a:pt x="0" y="622300"/>
                  </a:lnTo>
                  <a:lnTo>
                    <a:pt x="0" y="660400"/>
                  </a:lnTo>
                  <a:lnTo>
                    <a:pt x="265099" y="660400"/>
                  </a:lnTo>
                  <a:lnTo>
                    <a:pt x="265099" y="977900"/>
                  </a:lnTo>
                  <a:lnTo>
                    <a:pt x="0" y="977900"/>
                  </a:lnTo>
                  <a:lnTo>
                    <a:pt x="0" y="1016000"/>
                  </a:lnTo>
                  <a:lnTo>
                    <a:pt x="265099" y="1016000"/>
                  </a:lnTo>
                  <a:lnTo>
                    <a:pt x="265099" y="1333500"/>
                  </a:lnTo>
                  <a:lnTo>
                    <a:pt x="0" y="1333500"/>
                  </a:lnTo>
                  <a:lnTo>
                    <a:pt x="0" y="1371600"/>
                  </a:lnTo>
                  <a:lnTo>
                    <a:pt x="1682635" y="1371600"/>
                  </a:lnTo>
                  <a:lnTo>
                    <a:pt x="1682635" y="1689100"/>
                  </a:lnTo>
                  <a:lnTo>
                    <a:pt x="1724329" y="1689100"/>
                  </a:lnTo>
                  <a:lnTo>
                    <a:pt x="1724329" y="1371600"/>
                  </a:lnTo>
                  <a:lnTo>
                    <a:pt x="2037016" y="1371600"/>
                  </a:lnTo>
                  <a:lnTo>
                    <a:pt x="2037016" y="1689100"/>
                  </a:lnTo>
                  <a:lnTo>
                    <a:pt x="2078710" y="1689100"/>
                  </a:lnTo>
                  <a:lnTo>
                    <a:pt x="2078710" y="1371600"/>
                  </a:lnTo>
                  <a:lnTo>
                    <a:pt x="2391397" y="1371600"/>
                  </a:lnTo>
                  <a:lnTo>
                    <a:pt x="2391397" y="1689100"/>
                  </a:lnTo>
                  <a:lnTo>
                    <a:pt x="2433091" y="1689100"/>
                  </a:lnTo>
                  <a:lnTo>
                    <a:pt x="2433091" y="1371600"/>
                  </a:lnTo>
                  <a:lnTo>
                    <a:pt x="2745765" y="1371600"/>
                  </a:lnTo>
                  <a:lnTo>
                    <a:pt x="2745765" y="1689100"/>
                  </a:lnTo>
                  <a:lnTo>
                    <a:pt x="2787459" y="1689100"/>
                  </a:lnTo>
                  <a:lnTo>
                    <a:pt x="2787459" y="1371600"/>
                  </a:lnTo>
                  <a:lnTo>
                    <a:pt x="3100146" y="1371600"/>
                  </a:lnTo>
                  <a:lnTo>
                    <a:pt x="3100146" y="1689100"/>
                  </a:lnTo>
                  <a:lnTo>
                    <a:pt x="3141878" y="1689100"/>
                  </a:lnTo>
                  <a:lnTo>
                    <a:pt x="3141878" y="1371600"/>
                  </a:lnTo>
                  <a:lnTo>
                    <a:pt x="3454552" y="1371600"/>
                  </a:lnTo>
                  <a:lnTo>
                    <a:pt x="3454552" y="1689100"/>
                  </a:lnTo>
                  <a:lnTo>
                    <a:pt x="3496208" y="1689100"/>
                  </a:lnTo>
                  <a:lnTo>
                    <a:pt x="3496208" y="1371600"/>
                  </a:lnTo>
                  <a:lnTo>
                    <a:pt x="3761333" y="1371600"/>
                  </a:lnTo>
                  <a:lnTo>
                    <a:pt x="3761333" y="1333500"/>
                  </a:lnTo>
                  <a:lnTo>
                    <a:pt x="3496208" y="1333500"/>
                  </a:lnTo>
                  <a:lnTo>
                    <a:pt x="3496208" y="1016000"/>
                  </a:lnTo>
                  <a:lnTo>
                    <a:pt x="3761333" y="1016000"/>
                  </a:lnTo>
                  <a:lnTo>
                    <a:pt x="3761333" y="977900"/>
                  </a:lnTo>
                  <a:lnTo>
                    <a:pt x="3496208" y="977900"/>
                  </a:lnTo>
                  <a:lnTo>
                    <a:pt x="3496208" y="660400"/>
                  </a:lnTo>
                  <a:lnTo>
                    <a:pt x="3761333" y="660400"/>
                  </a:lnTo>
                  <a:lnTo>
                    <a:pt x="3761333" y="622300"/>
                  </a:lnTo>
                  <a:lnTo>
                    <a:pt x="3496208" y="622300"/>
                  </a:lnTo>
                  <a:lnTo>
                    <a:pt x="3496208" y="304800"/>
                  </a:lnTo>
                  <a:lnTo>
                    <a:pt x="3761333" y="304800"/>
                  </a:lnTo>
                  <a:lnTo>
                    <a:pt x="3761333" y="266700"/>
                  </a:lnTo>
                  <a:close/>
                </a:path>
              </a:pathLst>
            </a:custGeom>
            <a:solidFill>
              <a:srgbClr val="00A4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151229" y="552"/>
              <a:ext cx="5953125" cy="8839200"/>
            </a:xfrm>
            <a:custGeom>
              <a:avLst/>
              <a:gdLst/>
              <a:ahLst/>
              <a:cxnLst/>
              <a:rect l="l" t="t" r="r" b="b"/>
              <a:pathLst>
                <a:path w="5953125" h="8839200">
                  <a:moveTo>
                    <a:pt x="2446171" y="8826500"/>
                  </a:moveTo>
                  <a:lnTo>
                    <a:pt x="1845545" y="8826500"/>
                  </a:lnTo>
                  <a:lnTo>
                    <a:pt x="1895648" y="8839200"/>
                  </a:lnTo>
                  <a:lnTo>
                    <a:pt x="2396415" y="8839200"/>
                  </a:lnTo>
                  <a:lnTo>
                    <a:pt x="2446171" y="8826500"/>
                  </a:lnTo>
                  <a:close/>
                </a:path>
                <a:path w="5953125" h="8839200">
                  <a:moveTo>
                    <a:pt x="2595023" y="8813800"/>
                  </a:moveTo>
                  <a:lnTo>
                    <a:pt x="1745646" y="8813800"/>
                  </a:lnTo>
                  <a:lnTo>
                    <a:pt x="1795535" y="8826500"/>
                  </a:lnTo>
                  <a:lnTo>
                    <a:pt x="2545476" y="8826500"/>
                  </a:lnTo>
                  <a:lnTo>
                    <a:pt x="2595023" y="8813800"/>
                  </a:lnTo>
                  <a:close/>
                </a:path>
                <a:path w="5953125" h="8839200">
                  <a:moveTo>
                    <a:pt x="5952870" y="0"/>
                  </a:moveTo>
                  <a:lnTo>
                    <a:pt x="1457160" y="0"/>
                  </a:lnTo>
                  <a:lnTo>
                    <a:pt x="1448930" y="50800"/>
                  </a:lnTo>
                  <a:lnTo>
                    <a:pt x="1441611" y="101600"/>
                  </a:lnTo>
                  <a:lnTo>
                    <a:pt x="1435202" y="152400"/>
                  </a:lnTo>
                  <a:lnTo>
                    <a:pt x="1429699" y="203200"/>
                  </a:lnTo>
                  <a:lnTo>
                    <a:pt x="1425102" y="254000"/>
                  </a:lnTo>
                  <a:lnTo>
                    <a:pt x="1421408" y="304800"/>
                  </a:lnTo>
                  <a:lnTo>
                    <a:pt x="1418616" y="355600"/>
                  </a:lnTo>
                  <a:lnTo>
                    <a:pt x="1416723" y="406400"/>
                  </a:lnTo>
                  <a:lnTo>
                    <a:pt x="1415729" y="457200"/>
                  </a:lnTo>
                  <a:lnTo>
                    <a:pt x="1415631" y="508000"/>
                  </a:lnTo>
                  <a:lnTo>
                    <a:pt x="1416427" y="546100"/>
                  </a:lnTo>
                  <a:lnTo>
                    <a:pt x="1418116" y="596900"/>
                  </a:lnTo>
                  <a:lnTo>
                    <a:pt x="1420696" y="647700"/>
                  </a:lnTo>
                  <a:lnTo>
                    <a:pt x="1424164" y="698500"/>
                  </a:lnTo>
                  <a:lnTo>
                    <a:pt x="1428520" y="749300"/>
                  </a:lnTo>
                  <a:lnTo>
                    <a:pt x="1433761" y="800100"/>
                  </a:lnTo>
                  <a:lnTo>
                    <a:pt x="1439885" y="850900"/>
                  </a:lnTo>
                  <a:lnTo>
                    <a:pt x="1446890" y="901700"/>
                  </a:lnTo>
                  <a:lnTo>
                    <a:pt x="1454776" y="952500"/>
                  </a:lnTo>
                  <a:lnTo>
                    <a:pt x="1463539" y="1003300"/>
                  </a:lnTo>
                  <a:lnTo>
                    <a:pt x="1473178" y="1041400"/>
                  </a:lnTo>
                  <a:lnTo>
                    <a:pt x="1483692" y="1092200"/>
                  </a:lnTo>
                  <a:lnTo>
                    <a:pt x="1495077" y="1143000"/>
                  </a:lnTo>
                  <a:lnTo>
                    <a:pt x="1507334" y="1193800"/>
                  </a:lnTo>
                  <a:lnTo>
                    <a:pt x="1520459" y="1244600"/>
                  </a:lnTo>
                  <a:lnTo>
                    <a:pt x="1534451" y="1295400"/>
                  </a:lnTo>
                  <a:lnTo>
                    <a:pt x="1549308" y="1333500"/>
                  </a:lnTo>
                  <a:lnTo>
                    <a:pt x="1565028" y="1384300"/>
                  </a:lnTo>
                  <a:lnTo>
                    <a:pt x="1581610" y="1435100"/>
                  </a:lnTo>
                  <a:lnTo>
                    <a:pt x="1599051" y="1473200"/>
                  </a:lnTo>
                  <a:lnTo>
                    <a:pt x="1617350" y="1524000"/>
                  </a:lnTo>
                  <a:lnTo>
                    <a:pt x="1636504" y="1574800"/>
                  </a:lnTo>
                  <a:lnTo>
                    <a:pt x="1656513" y="1612900"/>
                  </a:lnTo>
                  <a:lnTo>
                    <a:pt x="1677374" y="1663700"/>
                  </a:lnTo>
                  <a:lnTo>
                    <a:pt x="1699085" y="1701800"/>
                  </a:lnTo>
                  <a:lnTo>
                    <a:pt x="1721645" y="1752600"/>
                  </a:lnTo>
                  <a:lnTo>
                    <a:pt x="1745052" y="1790700"/>
                  </a:lnTo>
                  <a:lnTo>
                    <a:pt x="1769304" y="1841500"/>
                  </a:lnTo>
                  <a:lnTo>
                    <a:pt x="1794398" y="1879600"/>
                  </a:lnTo>
                  <a:lnTo>
                    <a:pt x="1820334" y="1930400"/>
                  </a:lnTo>
                  <a:lnTo>
                    <a:pt x="1847461" y="1968500"/>
                  </a:lnTo>
                  <a:lnTo>
                    <a:pt x="1875277" y="2006600"/>
                  </a:lnTo>
                  <a:lnTo>
                    <a:pt x="1903632" y="2057400"/>
                  </a:lnTo>
                  <a:lnTo>
                    <a:pt x="1932377" y="2095500"/>
                  </a:lnTo>
                  <a:lnTo>
                    <a:pt x="1990433" y="2171700"/>
                  </a:lnTo>
                  <a:lnTo>
                    <a:pt x="2019444" y="2222500"/>
                  </a:lnTo>
                  <a:lnTo>
                    <a:pt x="2048243" y="2260600"/>
                  </a:lnTo>
                  <a:lnTo>
                    <a:pt x="2076681" y="2298700"/>
                  </a:lnTo>
                  <a:lnTo>
                    <a:pt x="2104607" y="2349500"/>
                  </a:lnTo>
                  <a:lnTo>
                    <a:pt x="2131870" y="2387600"/>
                  </a:lnTo>
                  <a:lnTo>
                    <a:pt x="2158321" y="2425700"/>
                  </a:lnTo>
                  <a:lnTo>
                    <a:pt x="2183810" y="2476500"/>
                  </a:lnTo>
                  <a:lnTo>
                    <a:pt x="2208185" y="2514600"/>
                  </a:lnTo>
                  <a:lnTo>
                    <a:pt x="2231298" y="2565400"/>
                  </a:lnTo>
                  <a:lnTo>
                    <a:pt x="2252998" y="2603500"/>
                  </a:lnTo>
                  <a:lnTo>
                    <a:pt x="2273134" y="2654300"/>
                  </a:lnTo>
                  <a:lnTo>
                    <a:pt x="2291557" y="2705100"/>
                  </a:lnTo>
                  <a:lnTo>
                    <a:pt x="2308116" y="2743200"/>
                  </a:lnTo>
                  <a:lnTo>
                    <a:pt x="2321939" y="2794000"/>
                  </a:lnTo>
                  <a:lnTo>
                    <a:pt x="2333793" y="2844800"/>
                  </a:lnTo>
                  <a:lnTo>
                    <a:pt x="2343719" y="2882900"/>
                  </a:lnTo>
                  <a:lnTo>
                    <a:pt x="2351756" y="2933700"/>
                  </a:lnTo>
                  <a:lnTo>
                    <a:pt x="2357945" y="2971800"/>
                  </a:lnTo>
                  <a:lnTo>
                    <a:pt x="2362327" y="3022600"/>
                  </a:lnTo>
                  <a:lnTo>
                    <a:pt x="2364942" y="3073400"/>
                  </a:lnTo>
                  <a:lnTo>
                    <a:pt x="2365831" y="3111500"/>
                  </a:lnTo>
                  <a:lnTo>
                    <a:pt x="2365033" y="3162300"/>
                  </a:lnTo>
                  <a:lnTo>
                    <a:pt x="2362589" y="3213100"/>
                  </a:lnTo>
                  <a:lnTo>
                    <a:pt x="2358540" y="3251200"/>
                  </a:lnTo>
                  <a:lnTo>
                    <a:pt x="2352927" y="3302000"/>
                  </a:lnTo>
                  <a:lnTo>
                    <a:pt x="2345789" y="3340100"/>
                  </a:lnTo>
                  <a:lnTo>
                    <a:pt x="2337166" y="3390900"/>
                  </a:lnTo>
                  <a:lnTo>
                    <a:pt x="2327101" y="3441700"/>
                  </a:lnTo>
                  <a:lnTo>
                    <a:pt x="2315631" y="3479800"/>
                  </a:lnTo>
                  <a:lnTo>
                    <a:pt x="2302800" y="3530600"/>
                  </a:lnTo>
                  <a:lnTo>
                    <a:pt x="2288645" y="3568700"/>
                  </a:lnTo>
                  <a:lnTo>
                    <a:pt x="2273209" y="3619500"/>
                  </a:lnTo>
                  <a:lnTo>
                    <a:pt x="2256532" y="3657600"/>
                  </a:lnTo>
                  <a:lnTo>
                    <a:pt x="2238653" y="3708400"/>
                  </a:lnTo>
                  <a:lnTo>
                    <a:pt x="2219614" y="3746500"/>
                  </a:lnTo>
                  <a:lnTo>
                    <a:pt x="2199454" y="3797300"/>
                  </a:lnTo>
                  <a:lnTo>
                    <a:pt x="2178214" y="3835400"/>
                  </a:lnTo>
                  <a:lnTo>
                    <a:pt x="2155936" y="3873500"/>
                  </a:lnTo>
                  <a:lnTo>
                    <a:pt x="2132658" y="3924300"/>
                  </a:lnTo>
                  <a:lnTo>
                    <a:pt x="2108421" y="3962400"/>
                  </a:lnTo>
                  <a:lnTo>
                    <a:pt x="2083267" y="4000500"/>
                  </a:lnTo>
                  <a:lnTo>
                    <a:pt x="2057234" y="4051300"/>
                  </a:lnTo>
                  <a:lnTo>
                    <a:pt x="2030365" y="4089400"/>
                  </a:lnTo>
                  <a:lnTo>
                    <a:pt x="2002698" y="4127500"/>
                  </a:lnTo>
                  <a:lnTo>
                    <a:pt x="1974275" y="4165600"/>
                  </a:lnTo>
                  <a:lnTo>
                    <a:pt x="1945136" y="4216400"/>
                  </a:lnTo>
                  <a:lnTo>
                    <a:pt x="1915322" y="4254500"/>
                  </a:lnTo>
                  <a:lnTo>
                    <a:pt x="1884872" y="4292600"/>
                  </a:lnTo>
                  <a:lnTo>
                    <a:pt x="1853828" y="4330700"/>
                  </a:lnTo>
                  <a:lnTo>
                    <a:pt x="1822229" y="4368800"/>
                  </a:lnTo>
                  <a:lnTo>
                    <a:pt x="1790116" y="4406900"/>
                  </a:lnTo>
                  <a:lnTo>
                    <a:pt x="1757530" y="4445000"/>
                  </a:lnTo>
                  <a:lnTo>
                    <a:pt x="1724510" y="4483100"/>
                  </a:lnTo>
                  <a:lnTo>
                    <a:pt x="1691098" y="4508500"/>
                  </a:lnTo>
                  <a:lnTo>
                    <a:pt x="1657334" y="4546600"/>
                  </a:lnTo>
                  <a:lnTo>
                    <a:pt x="1588911" y="4622800"/>
                  </a:lnTo>
                  <a:lnTo>
                    <a:pt x="1554332" y="4648200"/>
                  </a:lnTo>
                  <a:lnTo>
                    <a:pt x="1481077" y="4724400"/>
                  </a:lnTo>
                  <a:lnTo>
                    <a:pt x="1444005" y="4749800"/>
                  </a:lnTo>
                  <a:lnTo>
                    <a:pt x="1369146" y="4826000"/>
                  </a:lnTo>
                  <a:lnTo>
                    <a:pt x="1331430" y="4851400"/>
                  </a:lnTo>
                  <a:lnTo>
                    <a:pt x="1217552" y="4965700"/>
                  </a:lnTo>
                  <a:lnTo>
                    <a:pt x="1141376" y="5029200"/>
                  </a:lnTo>
                  <a:lnTo>
                    <a:pt x="1103316" y="5067300"/>
                  </a:lnTo>
                  <a:lnTo>
                    <a:pt x="1065322" y="5092700"/>
                  </a:lnTo>
                  <a:lnTo>
                    <a:pt x="989670" y="5168900"/>
                  </a:lnTo>
                  <a:lnTo>
                    <a:pt x="952082" y="5194300"/>
                  </a:lnTo>
                  <a:lnTo>
                    <a:pt x="877558" y="5270500"/>
                  </a:lnTo>
                  <a:lnTo>
                    <a:pt x="840692" y="5295900"/>
                  </a:lnTo>
                  <a:lnTo>
                    <a:pt x="767926" y="5372100"/>
                  </a:lnTo>
                  <a:lnTo>
                    <a:pt x="732097" y="5410200"/>
                  </a:lnTo>
                  <a:lnTo>
                    <a:pt x="696683" y="5448300"/>
                  </a:lnTo>
                  <a:lnTo>
                    <a:pt x="661720" y="5473700"/>
                  </a:lnTo>
                  <a:lnTo>
                    <a:pt x="627243" y="5511800"/>
                  </a:lnTo>
                  <a:lnTo>
                    <a:pt x="593286" y="5549900"/>
                  </a:lnTo>
                  <a:lnTo>
                    <a:pt x="559886" y="5588000"/>
                  </a:lnTo>
                  <a:lnTo>
                    <a:pt x="527076" y="5626100"/>
                  </a:lnTo>
                  <a:lnTo>
                    <a:pt x="494892" y="5664200"/>
                  </a:lnTo>
                  <a:lnTo>
                    <a:pt x="463369" y="5702300"/>
                  </a:lnTo>
                  <a:lnTo>
                    <a:pt x="432542" y="5740400"/>
                  </a:lnTo>
                  <a:lnTo>
                    <a:pt x="402446" y="5778500"/>
                  </a:lnTo>
                  <a:lnTo>
                    <a:pt x="373115" y="5816600"/>
                  </a:lnTo>
                  <a:lnTo>
                    <a:pt x="344586" y="5867400"/>
                  </a:lnTo>
                  <a:lnTo>
                    <a:pt x="316893" y="5905500"/>
                  </a:lnTo>
                  <a:lnTo>
                    <a:pt x="290071" y="5943600"/>
                  </a:lnTo>
                  <a:lnTo>
                    <a:pt x="264154" y="5981700"/>
                  </a:lnTo>
                  <a:lnTo>
                    <a:pt x="239179" y="6032500"/>
                  </a:lnTo>
                  <a:lnTo>
                    <a:pt x="215180" y="6070600"/>
                  </a:lnTo>
                  <a:lnTo>
                    <a:pt x="192193" y="6121400"/>
                  </a:lnTo>
                  <a:lnTo>
                    <a:pt x="170251" y="6159500"/>
                  </a:lnTo>
                  <a:lnTo>
                    <a:pt x="149391" y="6210300"/>
                  </a:lnTo>
                  <a:lnTo>
                    <a:pt x="129647" y="6248400"/>
                  </a:lnTo>
                  <a:lnTo>
                    <a:pt x="112206" y="6299200"/>
                  </a:lnTo>
                  <a:lnTo>
                    <a:pt x="96055" y="6337300"/>
                  </a:lnTo>
                  <a:lnTo>
                    <a:pt x="81184" y="6388100"/>
                  </a:lnTo>
                  <a:lnTo>
                    <a:pt x="67588" y="6426200"/>
                  </a:lnTo>
                  <a:lnTo>
                    <a:pt x="55259" y="6477000"/>
                  </a:lnTo>
                  <a:lnTo>
                    <a:pt x="44189" y="6527800"/>
                  </a:lnTo>
                  <a:lnTo>
                    <a:pt x="34370" y="6565900"/>
                  </a:lnTo>
                  <a:lnTo>
                    <a:pt x="25796" y="6616700"/>
                  </a:lnTo>
                  <a:lnTo>
                    <a:pt x="18459" y="6667500"/>
                  </a:lnTo>
                  <a:lnTo>
                    <a:pt x="12352" y="6705600"/>
                  </a:lnTo>
                  <a:lnTo>
                    <a:pt x="7467" y="6756400"/>
                  </a:lnTo>
                  <a:lnTo>
                    <a:pt x="3796" y="6807200"/>
                  </a:lnTo>
                  <a:lnTo>
                    <a:pt x="1333" y="6845300"/>
                  </a:lnTo>
                  <a:lnTo>
                    <a:pt x="70" y="6896100"/>
                  </a:lnTo>
                  <a:lnTo>
                    <a:pt x="0" y="6946900"/>
                  </a:lnTo>
                  <a:lnTo>
                    <a:pt x="1114" y="6997700"/>
                  </a:lnTo>
                  <a:lnTo>
                    <a:pt x="3406" y="7035800"/>
                  </a:lnTo>
                  <a:lnTo>
                    <a:pt x="6869" y="7086600"/>
                  </a:lnTo>
                  <a:lnTo>
                    <a:pt x="11495" y="7137400"/>
                  </a:lnTo>
                  <a:lnTo>
                    <a:pt x="17276" y="7175500"/>
                  </a:lnTo>
                  <a:lnTo>
                    <a:pt x="24205" y="7226300"/>
                  </a:lnTo>
                  <a:lnTo>
                    <a:pt x="32274" y="7277100"/>
                  </a:lnTo>
                  <a:lnTo>
                    <a:pt x="41478" y="7315200"/>
                  </a:lnTo>
                  <a:lnTo>
                    <a:pt x="51807" y="7366000"/>
                  </a:lnTo>
                  <a:lnTo>
                    <a:pt x="63254" y="7416800"/>
                  </a:lnTo>
                  <a:lnTo>
                    <a:pt x="75812" y="7454900"/>
                  </a:lnTo>
                  <a:lnTo>
                    <a:pt x="89475" y="7505700"/>
                  </a:lnTo>
                  <a:lnTo>
                    <a:pt x="104233" y="7543800"/>
                  </a:lnTo>
                  <a:lnTo>
                    <a:pt x="120080" y="7594600"/>
                  </a:lnTo>
                  <a:lnTo>
                    <a:pt x="137009" y="7632700"/>
                  </a:lnTo>
                  <a:lnTo>
                    <a:pt x="155011" y="7683500"/>
                  </a:lnTo>
                  <a:lnTo>
                    <a:pt x="174081" y="7721600"/>
                  </a:lnTo>
                  <a:lnTo>
                    <a:pt x="194209" y="7772400"/>
                  </a:lnTo>
                  <a:lnTo>
                    <a:pt x="215389" y="7810500"/>
                  </a:lnTo>
                  <a:lnTo>
                    <a:pt x="237614" y="7848600"/>
                  </a:lnTo>
                  <a:lnTo>
                    <a:pt x="260875" y="7886700"/>
                  </a:lnTo>
                  <a:lnTo>
                    <a:pt x="285166" y="7937500"/>
                  </a:lnTo>
                  <a:lnTo>
                    <a:pt x="310480" y="7975600"/>
                  </a:lnTo>
                  <a:lnTo>
                    <a:pt x="336808" y="8013700"/>
                  </a:lnTo>
                  <a:lnTo>
                    <a:pt x="364143" y="8051800"/>
                  </a:lnTo>
                  <a:lnTo>
                    <a:pt x="392478" y="8089900"/>
                  </a:lnTo>
                  <a:lnTo>
                    <a:pt x="421806" y="8128000"/>
                  </a:lnTo>
                  <a:lnTo>
                    <a:pt x="452119" y="8166100"/>
                  </a:lnTo>
                  <a:lnTo>
                    <a:pt x="483409" y="8191500"/>
                  </a:lnTo>
                  <a:lnTo>
                    <a:pt x="515670" y="8229600"/>
                  </a:lnTo>
                  <a:lnTo>
                    <a:pt x="548894" y="8267700"/>
                  </a:lnTo>
                  <a:lnTo>
                    <a:pt x="583073" y="8293100"/>
                  </a:lnTo>
                  <a:lnTo>
                    <a:pt x="618200" y="8331200"/>
                  </a:lnTo>
                  <a:lnTo>
                    <a:pt x="654268" y="8356600"/>
                  </a:lnTo>
                  <a:lnTo>
                    <a:pt x="693206" y="8394700"/>
                  </a:lnTo>
                  <a:lnTo>
                    <a:pt x="732910" y="8420100"/>
                  </a:lnTo>
                  <a:lnTo>
                    <a:pt x="773352" y="8445500"/>
                  </a:lnTo>
                  <a:lnTo>
                    <a:pt x="814507" y="8483600"/>
                  </a:lnTo>
                  <a:lnTo>
                    <a:pt x="856346" y="8509000"/>
                  </a:lnTo>
                  <a:lnTo>
                    <a:pt x="941970" y="8559800"/>
                  </a:lnTo>
                  <a:lnTo>
                    <a:pt x="985703" y="8572500"/>
                  </a:lnTo>
                  <a:lnTo>
                    <a:pt x="1030012" y="8597900"/>
                  </a:lnTo>
                  <a:lnTo>
                    <a:pt x="1120255" y="8648700"/>
                  </a:lnTo>
                  <a:lnTo>
                    <a:pt x="1212485" y="8674100"/>
                  </a:lnTo>
                  <a:lnTo>
                    <a:pt x="1259278" y="8699500"/>
                  </a:lnTo>
                  <a:lnTo>
                    <a:pt x="1402044" y="8737600"/>
                  </a:lnTo>
                  <a:lnTo>
                    <a:pt x="1450339" y="8763000"/>
                  </a:lnTo>
                  <a:lnTo>
                    <a:pt x="1498943" y="8763000"/>
                  </a:lnTo>
                  <a:lnTo>
                    <a:pt x="1695903" y="8813800"/>
                  </a:lnTo>
                  <a:lnTo>
                    <a:pt x="2644499" y="8813800"/>
                  </a:lnTo>
                  <a:lnTo>
                    <a:pt x="2693903" y="8801100"/>
                  </a:lnTo>
                  <a:lnTo>
                    <a:pt x="2743234" y="8801100"/>
                  </a:lnTo>
                  <a:lnTo>
                    <a:pt x="2841673" y="8775700"/>
                  </a:lnTo>
                  <a:lnTo>
                    <a:pt x="2890780" y="8775700"/>
                  </a:lnTo>
                  <a:lnTo>
                    <a:pt x="3617764" y="8585200"/>
                  </a:lnTo>
                  <a:lnTo>
                    <a:pt x="3665550" y="8559800"/>
                  </a:lnTo>
                  <a:lnTo>
                    <a:pt x="3808369" y="8521700"/>
                  </a:lnTo>
                  <a:lnTo>
                    <a:pt x="3856240" y="8496300"/>
                  </a:lnTo>
                  <a:lnTo>
                    <a:pt x="3999477" y="8458200"/>
                  </a:lnTo>
                  <a:lnTo>
                    <a:pt x="4047097" y="8432800"/>
                  </a:lnTo>
                  <a:lnTo>
                    <a:pt x="4142147" y="8407400"/>
                  </a:lnTo>
                  <a:lnTo>
                    <a:pt x="4189578" y="8382000"/>
                  </a:lnTo>
                  <a:lnTo>
                    <a:pt x="4236946" y="8369300"/>
                  </a:lnTo>
                  <a:lnTo>
                    <a:pt x="4284250" y="8343900"/>
                  </a:lnTo>
                  <a:lnTo>
                    <a:pt x="4378669" y="8318500"/>
                  </a:lnTo>
                  <a:lnTo>
                    <a:pt x="4425783" y="8293100"/>
                  </a:lnTo>
                  <a:lnTo>
                    <a:pt x="4472834" y="8280400"/>
                  </a:lnTo>
                  <a:lnTo>
                    <a:pt x="4519821" y="8255000"/>
                  </a:lnTo>
                  <a:lnTo>
                    <a:pt x="4613604" y="8229600"/>
                  </a:lnTo>
                  <a:lnTo>
                    <a:pt x="4660401" y="8204200"/>
                  </a:lnTo>
                  <a:lnTo>
                    <a:pt x="4707133" y="8191500"/>
                  </a:lnTo>
                  <a:lnTo>
                    <a:pt x="4753801" y="8166100"/>
                  </a:lnTo>
                  <a:lnTo>
                    <a:pt x="4800406" y="8153400"/>
                  </a:lnTo>
                  <a:lnTo>
                    <a:pt x="4846947" y="8128000"/>
                  </a:lnTo>
                  <a:lnTo>
                    <a:pt x="4893423" y="8115300"/>
                  </a:lnTo>
                  <a:lnTo>
                    <a:pt x="4986184" y="8064500"/>
                  </a:lnTo>
                  <a:lnTo>
                    <a:pt x="5032468" y="8051800"/>
                  </a:lnTo>
                  <a:lnTo>
                    <a:pt x="5078687" y="8026400"/>
                  </a:lnTo>
                  <a:lnTo>
                    <a:pt x="5124843" y="8013700"/>
                  </a:lnTo>
                  <a:lnTo>
                    <a:pt x="5170933" y="7988300"/>
                  </a:lnTo>
                  <a:lnTo>
                    <a:pt x="5216960" y="7975600"/>
                  </a:lnTo>
                  <a:lnTo>
                    <a:pt x="5308819" y="7924800"/>
                  </a:lnTo>
                  <a:lnTo>
                    <a:pt x="5354651" y="7912100"/>
                  </a:lnTo>
                  <a:lnTo>
                    <a:pt x="5446122" y="7861300"/>
                  </a:lnTo>
                  <a:lnTo>
                    <a:pt x="5491760" y="7848600"/>
                  </a:lnTo>
                  <a:lnTo>
                    <a:pt x="5582841" y="7797800"/>
                  </a:lnTo>
                  <a:lnTo>
                    <a:pt x="5628284" y="7785100"/>
                  </a:lnTo>
                  <a:lnTo>
                    <a:pt x="5764221" y="7708900"/>
                  </a:lnTo>
                  <a:lnTo>
                    <a:pt x="5809403" y="7696200"/>
                  </a:lnTo>
                  <a:lnTo>
                    <a:pt x="5944557" y="7620000"/>
                  </a:lnTo>
                  <a:lnTo>
                    <a:pt x="5952870" y="7620000"/>
                  </a:lnTo>
                  <a:lnTo>
                    <a:pt x="5952870" y="0"/>
                  </a:lnTo>
                  <a:close/>
                </a:path>
              </a:pathLst>
            </a:custGeom>
            <a:solidFill>
              <a:srgbClr val="F8F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74501" y="3127846"/>
              <a:ext cx="3446145" cy="3446145"/>
            </a:xfrm>
            <a:custGeom>
              <a:avLst/>
              <a:gdLst/>
              <a:ahLst/>
              <a:cxnLst/>
              <a:rect l="l" t="t" r="r" b="b"/>
              <a:pathLst>
                <a:path w="3446144" h="3446145">
                  <a:moveTo>
                    <a:pt x="3444996" y="1667769"/>
                  </a:moveTo>
                  <a:lnTo>
                    <a:pt x="1667754" y="3445011"/>
                  </a:lnTo>
                  <a:lnTo>
                    <a:pt x="1721762" y="3445618"/>
                  </a:lnTo>
                  <a:lnTo>
                    <a:pt x="1775786" y="3444643"/>
                  </a:lnTo>
                  <a:lnTo>
                    <a:pt x="1829753" y="3442085"/>
                  </a:lnTo>
                  <a:lnTo>
                    <a:pt x="1883591" y="3437939"/>
                  </a:lnTo>
                  <a:lnTo>
                    <a:pt x="1937227" y="3432204"/>
                  </a:lnTo>
                  <a:lnTo>
                    <a:pt x="3432222" y="1937208"/>
                  </a:lnTo>
                  <a:lnTo>
                    <a:pt x="3437945" y="1883589"/>
                  </a:lnTo>
                  <a:lnTo>
                    <a:pt x="3442087" y="1829761"/>
                  </a:lnTo>
                  <a:lnTo>
                    <a:pt x="3444645" y="1775799"/>
                  </a:lnTo>
                  <a:lnTo>
                    <a:pt x="3445616" y="1721777"/>
                  </a:lnTo>
                  <a:lnTo>
                    <a:pt x="3444996" y="1667769"/>
                  </a:lnTo>
                  <a:close/>
                </a:path>
                <a:path w="3446144" h="3446145">
                  <a:moveTo>
                    <a:pt x="3372897" y="1226532"/>
                  </a:moveTo>
                  <a:lnTo>
                    <a:pt x="1226549" y="3372880"/>
                  </a:lnTo>
                  <a:lnTo>
                    <a:pt x="1278162" y="3387454"/>
                  </a:lnTo>
                  <a:lnTo>
                    <a:pt x="1330066" y="3400341"/>
                  </a:lnTo>
                  <a:lnTo>
                    <a:pt x="1382261" y="3411623"/>
                  </a:lnTo>
                  <a:lnTo>
                    <a:pt x="1434746" y="3421382"/>
                  </a:lnTo>
                  <a:lnTo>
                    <a:pt x="3421365" y="1434763"/>
                  </a:lnTo>
                  <a:lnTo>
                    <a:pt x="3411621" y="1382272"/>
                  </a:lnTo>
                  <a:lnTo>
                    <a:pt x="3400342" y="1330066"/>
                  </a:lnTo>
                  <a:lnTo>
                    <a:pt x="3387457" y="1278150"/>
                  </a:lnTo>
                  <a:lnTo>
                    <a:pt x="3372897" y="1226532"/>
                  </a:lnTo>
                  <a:close/>
                </a:path>
                <a:path w="3446144" h="3446145">
                  <a:moveTo>
                    <a:pt x="3357391" y="2267926"/>
                  </a:moveTo>
                  <a:lnTo>
                    <a:pt x="2267937" y="3357413"/>
                  </a:lnTo>
                  <a:lnTo>
                    <a:pt x="2313914" y="3341402"/>
                  </a:lnTo>
                  <a:lnTo>
                    <a:pt x="2359508" y="3324056"/>
                  </a:lnTo>
                  <a:lnTo>
                    <a:pt x="2404689" y="3305375"/>
                  </a:lnTo>
                  <a:lnTo>
                    <a:pt x="2449427" y="3285360"/>
                  </a:lnTo>
                  <a:lnTo>
                    <a:pt x="2493693" y="3264010"/>
                  </a:lnTo>
                  <a:lnTo>
                    <a:pt x="2537458" y="3241325"/>
                  </a:lnTo>
                  <a:lnTo>
                    <a:pt x="2580691" y="3217305"/>
                  </a:lnTo>
                  <a:lnTo>
                    <a:pt x="2623363" y="3191950"/>
                  </a:lnTo>
                  <a:lnTo>
                    <a:pt x="2665444" y="3165259"/>
                  </a:lnTo>
                  <a:lnTo>
                    <a:pt x="2706906" y="3137233"/>
                  </a:lnTo>
                  <a:lnTo>
                    <a:pt x="2747717" y="3107871"/>
                  </a:lnTo>
                  <a:lnTo>
                    <a:pt x="2787850" y="3077173"/>
                  </a:lnTo>
                  <a:lnTo>
                    <a:pt x="2827274" y="3045139"/>
                  </a:lnTo>
                  <a:lnTo>
                    <a:pt x="2865959" y="3011768"/>
                  </a:lnTo>
                  <a:lnTo>
                    <a:pt x="2903876" y="2977062"/>
                  </a:lnTo>
                  <a:lnTo>
                    <a:pt x="2940996" y="2941019"/>
                  </a:lnTo>
                  <a:lnTo>
                    <a:pt x="2977040" y="2903893"/>
                  </a:lnTo>
                  <a:lnTo>
                    <a:pt x="3011747" y="2865972"/>
                  </a:lnTo>
                  <a:lnTo>
                    <a:pt x="3045119" y="2827283"/>
                  </a:lnTo>
                  <a:lnTo>
                    <a:pt x="3077155" y="2787858"/>
                  </a:lnTo>
                  <a:lnTo>
                    <a:pt x="3107855" y="2747724"/>
                  </a:lnTo>
                  <a:lnTo>
                    <a:pt x="3137219" y="2706911"/>
                  </a:lnTo>
                  <a:lnTo>
                    <a:pt x="3165248" y="2665450"/>
                  </a:lnTo>
                  <a:lnTo>
                    <a:pt x="3191940" y="2623368"/>
                  </a:lnTo>
                  <a:lnTo>
                    <a:pt x="3217297" y="2580696"/>
                  </a:lnTo>
                  <a:lnTo>
                    <a:pt x="3241318" y="2537463"/>
                  </a:lnTo>
                  <a:lnTo>
                    <a:pt x="3264003" y="2493698"/>
                  </a:lnTo>
                  <a:lnTo>
                    <a:pt x="3285352" y="2449431"/>
                  </a:lnTo>
                  <a:lnTo>
                    <a:pt x="3305366" y="2404691"/>
                  </a:lnTo>
                  <a:lnTo>
                    <a:pt x="3324043" y="2359507"/>
                  </a:lnTo>
                  <a:lnTo>
                    <a:pt x="3341385" y="2313909"/>
                  </a:lnTo>
                  <a:lnTo>
                    <a:pt x="3357391" y="2267926"/>
                  </a:lnTo>
                  <a:close/>
                </a:path>
                <a:path w="3446144" h="3446145">
                  <a:moveTo>
                    <a:pt x="3218960" y="867907"/>
                  </a:moveTo>
                  <a:lnTo>
                    <a:pt x="867887" y="3218981"/>
                  </a:lnTo>
                  <a:lnTo>
                    <a:pt x="910041" y="3242232"/>
                  </a:lnTo>
                  <a:lnTo>
                    <a:pt x="952664" y="3264285"/>
                  </a:lnTo>
                  <a:lnTo>
                    <a:pt x="995653" y="3285106"/>
                  </a:lnTo>
                  <a:lnTo>
                    <a:pt x="1038907" y="3304660"/>
                  </a:lnTo>
                  <a:lnTo>
                    <a:pt x="3304639" y="1038894"/>
                  </a:lnTo>
                  <a:lnTo>
                    <a:pt x="3285104" y="995659"/>
                  </a:lnTo>
                  <a:lnTo>
                    <a:pt x="3264290" y="952680"/>
                  </a:lnTo>
                  <a:lnTo>
                    <a:pt x="3242230" y="910061"/>
                  </a:lnTo>
                  <a:lnTo>
                    <a:pt x="3218960" y="867907"/>
                  </a:lnTo>
                  <a:close/>
                </a:path>
                <a:path w="3446144" h="3446145">
                  <a:moveTo>
                    <a:pt x="3003416" y="570156"/>
                  </a:moveTo>
                  <a:lnTo>
                    <a:pt x="570136" y="3003437"/>
                  </a:lnTo>
                  <a:lnTo>
                    <a:pt x="604749" y="3033683"/>
                  </a:lnTo>
                  <a:lnTo>
                    <a:pt x="639935" y="3062838"/>
                  </a:lnTo>
                  <a:lnTo>
                    <a:pt x="675696" y="3090976"/>
                  </a:lnTo>
                  <a:lnTo>
                    <a:pt x="712035" y="3118170"/>
                  </a:lnTo>
                  <a:lnTo>
                    <a:pt x="3118149" y="712055"/>
                  </a:lnTo>
                  <a:lnTo>
                    <a:pt x="3090970" y="675711"/>
                  </a:lnTo>
                  <a:lnTo>
                    <a:pt x="3062830" y="639943"/>
                  </a:lnTo>
                  <a:lnTo>
                    <a:pt x="3033667" y="604755"/>
                  </a:lnTo>
                  <a:lnTo>
                    <a:pt x="3003416" y="570156"/>
                  </a:lnTo>
                  <a:close/>
                </a:path>
                <a:path w="3446144" h="3446145">
                  <a:moveTo>
                    <a:pt x="2733576" y="327448"/>
                  </a:moveTo>
                  <a:lnTo>
                    <a:pt x="327428" y="2733563"/>
                  </a:lnTo>
                  <a:lnTo>
                    <a:pt x="354641" y="2769920"/>
                  </a:lnTo>
                  <a:lnTo>
                    <a:pt x="382793" y="2805687"/>
                  </a:lnTo>
                  <a:lnTo>
                    <a:pt x="411962" y="2840867"/>
                  </a:lnTo>
                  <a:lnTo>
                    <a:pt x="442228" y="2875462"/>
                  </a:lnTo>
                  <a:lnTo>
                    <a:pt x="2875475" y="442214"/>
                  </a:lnTo>
                  <a:lnTo>
                    <a:pt x="2840875" y="411963"/>
                  </a:lnTo>
                  <a:lnTo>
                    <a:pt x="2805688" y="382796"/>
                  </a:lnTo>
                  <a:lnTo>
                    <a:pt x="2769919" y="354647"/>
                  </a:lnTo>
                  <a:lnTo>
                    <a:pt x="2733576" y="327448"/>
                  </a:lnTo>
                  <a:close/>
                </a:path>
                <a:path w="3446144" h="3446145">
                  <a:moveTo>
                    <a:pt x="2406737" y="140953"/>
                  </a:moveTo>
                  <a:lnTo>
                    <a:pt x="140937" y="2406719"/>
                  </a:lnTo>
                  <a:lnTo>
                    <a:pt x="160497" y="2449958"/>
                  </a:lnTo>
                  <a:lnTo>
                    <a:pt x="181329" y="2492945"/>
                  </a:lnTo>
                  <a:lnTo>
                    <a:pt x="203394" y="2535565"/>
                  </a:lnTo>
                  <a:lnTo>
                    <a:pt x="226650" y="2577705"/>
                  </a:lnTo>
                  <a:lnTo>
                    <a:pt x="2577724" y="226631"/>
                  </a:lnTo>
                  <a:lnTo>
                    <a:pt x="2535569" y="203381"/>
                  </a:lnTo>
                  <a:lnTo>
                    <a:pt x="2492951" y="181327"/>
                  </a:lnTo>
                  <a:lnTo>
                    <a:pt x="2449972" y="160507"/>
                  </a:lnTo>
                  <a:lnTo>
                    <a:pt x="2406737" y="140953"/>
                  </a:lnTo>
                  <a:close/>
                </a:path>
                <a:path w="3446144" h="3446145">
                  <a:moveTo>
                    <a:pt x="2010905" y="24269"/>
                  </a:moveTo>
                  <a:lnTo>
                    <a:pt x="24253" y="2010888"/>
                  </a:lnTo>
                  <a:lnTo>
                    <a:pt x="34011" y="2063374"/>
                  </a:lnTo>
                  <a:lnTo>
                    <a:pt x="45289" y="2115568"/>
                  </a:lnTo>
                  <a:lnTo>
                    <a:pt x="58166" y="2167472"/>
                  </a:lnTo>
                  <a:lnTo>
                    <a:pt x="72721" y="2219085"/>
                  </a:lnTo>
                  <a:lnTo>
                    <a:pt x="2219069" y="72704"/>
                  </a:lnTo>
                  <a:lnTo>
                    <a:pt x="2167461" y="58163"/>
                  </a:lnTo>
                  <a:lnTo>
                    <a:pt x="2115569" y="45288"/>
                  </a:lnTo>
                  <a:lnTo>
                    <a:pt x="2063386" y="34013"/>
                  </a:lnTo>
                  <a:lnTo>
                    <a:pt x="2010905" y="24269"/>
                  </a:lnTo>
                  <a:close/>
                </a:path>
                <a:path w="3446144" h="3446145">
                  <a:moveTo>
                    <a:pt x="1723871" y="0"/>
                  </a:moveTo>
                  <a:lnTo>
                    <a:pt x="1669848" y="974"/>
                  </a:lnTo>
                  <a:lnTo>
                    <a:pt x="1615876" y="3532"/>
                  </a:lnTo>
                  <a:lnTo>
                    <a:pt x="1562031" y="7678"/>
                  </a:lnTo>
                  <a:lnTo>
                    <a:pt x="1508392" y="13414"/>
                  </a:lnTo>
                  <a:lnTo>
                    <a:pt x="13397" y="1508409"/>
                  </a:lnTo>
                  <a:lnTo>
                    <a:pt x="7678" y="1562044"/>
                  </a:lnTo>
                  <a:lnTo>
                    <a:pt x="3540" y="1615882"/>
                  </a:lnTo>
                  <a:lnTo>
                    <a:pt x="982" y="1669850"/>
                  </a:lnTo>
                  <a:lnTo>
                    <a:pt x="0" y="1723874"/>
                  </a:lnTo>
                  <a:lnTo>
                    <a:pt x="589" y="1777882"/>
                  </a:lnTo>
                  <a:lnTo>
                    <a:pt x="1777866" y="606"/>
                  </a:lnTo>
                  <a:lnTo>
                    <a:pt x="1723871" y="0"/>
                  </a:lnTo>
                  <a:close/>
                </a:path>
                <a:path w="3446144" h="3446145">
                  <a:moveTo>
                    <a:pt x="1177679" y="88240"/>
                  </a:moveTo>
                  <a:lnTo>
                    <a:pt x="1131701" y="104246"/>
                  </a:lnTo>
                  <a:lnTo>
                    <a:pt x="1086107" y="121588"/>
                  </a:lnTo>
                  <a:lnTo>
                    <a:pt x="1040926" y="140265"/>
                  </a:lnTo>
                  <a:lnTo>
                    <a:pt x="996188" y="160279"/>
                  </a:lnTo>
                  <a:lnTo>
                    <a:pt x="951922" y="181628"/>
                  </a:lnTo>
                  <a:lnTo>
                    <a:pt x="908158" y="204313"/>
                  </a:lnTo>
                  <a:lnTo>
                    <a:pt x="864925" y="228334"/>
                  </a:lnTo>
                  <a:lnTo>
                    <a:pt x="822253" y="253691"/>
                  </a:lnTo>
                  <a:lnTo>
                    <a:pt x="780171" y="280383"/>
                  </a:lnTo>
                  <a:lnTo>
                    <a:pt x="738710" y="308412"/>
                  </a:lnTo>
                  <a:lnTo>
                    <a:pt x="697898" y="337776"/>
                  </a:lnTo>
                  <a:lnTo>
                    <a:pt x="657766" y="368476"/>
                  </a:lnTo>
                  <a:lnTo>
                    <a:pt x="618342" y="400512"/>
                  </a:lnTo>
                  <a:lnTo>
                    <a:pt x="579656" y="433883"/>
                  </a:lnTo>
                  <a:lnTo>
                    <a:pt x="541739" y="468591"/>
                  </a:lnTo>
                  <a:lnTo>
                    <a:pt x="504619" y="504634"/>
                  </a:lnTo>
                  <a:lnTo>
                    <a:pt x="468581" y="541754"/>
                  </a:lnTo>
                  <a:lnTo>
                    <a:pt x="433878" y="579670"/>
                  </a:lnTo>
                  <a:lnTo>
                    <a:pt x="400509" y="618354"/>
                  </a:lnTo>
                  <a:lnTo>
                    <a:pt x="368475" y="657776"/>
                  </a:lnTo>
                  <a:lnTo>
                    <a:pt x="337775" y="697907"/>
                  </a:lnTo>
                  <a:lnTo>
                    <a:pt x="308411" y="738716"/>
                  </a:lnTo>
                  <a:lnTo>
                    <a:pt x="280382" y="780176"/>
                  </a:lnTo>
                  <a:lnTo>
                    <a:pt x="253688" y="822255"/>
                  </a:lnTo>
                  <a:lnTo>
                    <a:pt x="228329" y="864926"/>
                  </a:lnTo>
                  <a:lnTo>
                    <a:pt x="204307" y="908158"/>
                  </a:lnTo>
                  <a:lnTo>
                    <a:pt x="181619" y="951922"/>
                  </a:lnTo>
                  <a:lnTo>
                    <a:pt x="160268" y="996189"/>
                  </a:lnTo>
                  <a:lnTo>
                    <a:pt x="140253" y="1040929"/>
                  </a:lnTo>
                  <a:lnTo>
                    <a:pt x="121574" y="1086113"/>
                  </a:lnTo>
                  <a:lnTo>
                    <a:pt x="104231" y="1131711"/>
                  </a:lnTo>
                  <a:lnTo>
                    <a:pt x="88225" y="1177694"/>
                  </a:lnTo>
                  <a:lnTo>
                    <a:pt x="1177679" y="88240"/>
                  </a:lnTo>
                  <a:close/>
                </a:path>
              </a:pathLst>
            </a:custGeom>
            <a:solidFill>
              <a:srgbClr val="FFC5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167880" y="488278"/>
            <a:ext cx="1922780" cy="535940"/>
          </a:xfrm>
          <a:custGeom>
            <a:avLst/>
            <a:gdLst/>
            <a:ahLst/>
            <a:cxnLst/>
            <a:rect l="l" t="t" r="r" b="b"/>
            <a:pathLst>
              <a:path w="1922780" h="535940">
                <a:moveTo>
                  <a:pt x="33506" y="408783"/>
                </a:moveTo>
                <a:lnTo>
                  <a:pt x="0" y="486519"/>
                </a:lnTo>
                <a:lnTo>
                  <a:pt x="21737" y="498121"/>
                </a:lnTo>
                <a:lnTo>
                  <a:pt x="44061" y="508131"/>
                </a:lnTo>
                <a:lnTo>
                  <a:pt x="90468" y="523376"/>
                </a:lnTo>
                <a:lnTo>
                  <a:pt x="138718" y="532423"/>
                </a:lnTo>
                <a:lnTo>
                  <a:pt x="186968" y="535439"/>
                </a:lnTo>
                <a:lnTo>
                  <a:pt x="214862" y="534392"/>
                </a:lnTo>
                <a:lnTo>
                  <a:pt x="267133" y="526015"/>
                </a:lnTo>
                <a:lnTo>
                  <a:pt x="314377" y="509387"/>
                </a:lnTo>
                <a:lnTo>
                  <a:pt x="352575" y="485262"/>
                </a:lnTo>
                <a:lnTo>
                  <a:pt x="380218" y="453975"/>
                </a:lnTo>
                <a:lnTo>
                  <a:pt x="383658" y="446981"/>
                </a:lnTo>
                <a:lnTo>
                  <a:pt x="174235" y="446981"/>
                </a:lnTo>
                <a:lnTo>
                  <a:pt x="156351" y="446394"/>
                </a:lnTo>
                <a:lnTo>
                  <a:pt x="101190" y="437599"/>
                </a:lnTo>
                <a:lnTo>
                  <a:pt x="49296" y="417620"/>
                </a:lnTo>
                <a:lnTo>
                  <a:pt x="33506" y="408783"/>
                </a:lnTo>
                <a:close/>
              </a:path>
              <a:path w="1922780" h="535940">
                <a:moveTo>
                  <a:pt x="366172" y="137378"/>
                </a:moveTo>
                <a:lnTo>
                  <a:pt x="172225" y="137378"/>
                </a:lnTo>
                <a:lnTo>
                  <a:pt x="192036" y="138341"/>
                </a:lnTo>
                <a:lnTo>
                  <a:pt x="209920" y="141231"/>
                </a:lnTo>
                <a:lnTo>
                  <a:pt x="251636" y="161251"/>
                </a:lnTo>
                <a:lnTo>
                  <a:pt x="266714" y="195679"/>
                </a:lnTo>
                <a:lnTo>
                  <a:pt x="265541" y="206779"/>
                </a:lnTo>
                <a:lnTo>
                  <a:pt x="237982" y="238401"/>
                </a:lnTo>
                <a:lnTo>
                  <a:pt x="197020" y="245940"/>
                </a:lnTo>
                <a:lnTo>
                  <a:pt x="90468" y="245940"/>
                </a:lnTo>
                <a:lnTo>
                  <a:pt x="90468" y="327696"/>
                </a:lnTo>
                <a:lnTo>
                  <a:pt x="205061" y="327696"/>
                </a:lnTo>
                <a:lnTo>
                  <a:pt x="222820" y="328534"/>
                </a:lnTo>
                <a:lnTo>
                  <a:pt x="264033" y="341099"/>
                </a:lnTo>
                <a:lnTo>
                  <a:pt x="286148" y="380637"/>
                </a:lnTo>
                <a:lnTo>
                  <a:pt x="284137" y="395506"/>
                </a:lnTo>
                <a:lnTo>
                  <a:pt x="253981" y="429557"/>
                </a:lnTo>
                <a:lnTo>
                  <a:pt x="197313" y="445892"/>
                </a:lnTo>
                <a:lnTo>
                  <a:pt x="174235" y="446981"/>
                </a:lnTo>
                <a:lnTo>
                  <a:pt x="383658" y="446981"/>
                </a:lnTo>
                <a:lnTo>
                  <a:pt x="389014" y="436091"/>
                </a:lnTo>
                <a:lnTo>
                  <a:pt x="394291" y="416783"/>
                </a:lnTo>
                <a:lnTo>
                  <a:pt x="396050" y="396050"/>
                </a:lnTo>
                <a:lnTo>
                  <a:pt x="394584" y="376910"/>
                </a:lnTo>
                <a:lnTo>
                  <a:pt x="372596" y="327026"/>
                </a:lnTo>
                <a:lnTo>
                  <a:pt x="328241" y="290839"/>
                </a:lnTo>
                <a:lnTo>
                  <a:pt x="308933" y="282797"/>
                </a:lnTo>
                <a:lnTo>
                  <a:pt x="323843" y="275007"/>
                </a:lnTo>
                <a:lnTo>
                  <a:pt x="358523" y="242589"/>
                </a:lnTo>
                <a:lnTo>
                  <a:pt x="375485" y="199240"/>
                </a:lnTo>
                <a:lnTo>
                  <a:pt x="376616" y="182947"/>
                </a:lnTo>
                <a:lnTo>
                  <a:pt x="374899" y="163136"/>
                </a:lnTo>
                <a:lnTo>
                  <a:pt x="369747" y="144582"/>
                </a:lnTo>
                <a:lnTo>
                  <a:pt x="366172" y="137378"/>
                </a:lnTo>
                <a:close/>
              </a:path>
              <a:path w="1922780" h="535940">
                <a:moveTo>
                  <a:pt x="174235" y="48249"/>
                </a:moveTo>
                <a:lnTo>
                  <a:pt x="131765" y="50637"/>
                </a:lnTo>
                <a:lnTo>
                  <a:pt x="90803" y="57799"/>
                </a:lnTo>
                <a:lnTo>
                  <a:pt x="51349" y="69736"/>
                </a:lnTo>
                <a:lnTo>
                  <a:pt x="13402" y="86447"/>
                </a:lnTo>
                <a:lnTo>
                  <a:pt x="46239" y="170884"/>
                </a:lnTo>
                <a:lnTo>
                  <a:pt x="61191" y="163052"/>
                </a:lnTo>
                <a:lnTo>
                  <a:pt x="76563" y="156309"/>
                </a:lnTo>
                <a:lnTo>
                  <a:pt x="124854" y="142278"/>
                </a:lnTo>
                <a:lnTo>
                  <a:pt x="172225" y="137378"/>
                </a:lnTo>
                <a:lnTo>
                  <a:pt x="366172" y="137378"/>
                </a:lnTo>
                <a:lnTo>
                  <a:pt x="361161" y="127284"/>
                </a:lnTo>
                <a:lnTo>
                  <a:pt x="334230" y="96750"/>
                </a:lnTo>
                <a:lnTo>
                  <a:pt x="297373" y="73296"/>
                </a:lnTo>
                <a:lnTo>
                  <a:pt x="251761" y="57296"/>
                </a:lnTo>
                <a:lnTo>
                  <a:pt x="201166" y="49255"/>
                </a:lnTo>
                <a:lnTo>
                  <a:pt x="174235" y="48249"/>
                </a:lnTo>
                <a:close/>
              </a:path>
              <a:path w="1922780" h="535940">
                <a:moveTo>
                  <a:pt x="583186" y="166864"/>
                </a:moveTo>
                <a:lnTo>
                  <a:pt x="473954" y="166864"/>
                </a:lnTo>
                <a:lnTo>
                  <a:pt x="473954" y="527397"/>
                </a:lnTo>
                <a:lnTo>
                  <a:pt x="568443" y="527397"/>
                </a:lnTo>
                <a:lnTo>
                  <a:pt x="568443" y="310943"/>
                </a:lnTo>
                <a:lnTo>
                  <a:pt x="662870" y="310943"/>
                </a:lnTo>
                <a:lnTo>
                  <a:pt x="583186" y="166864"/>
                </a:lnTo>
                <a:close/>
              </a:path>
              <a:path w="1922780" h="535940">
                <a:moveTo>
                  <a:pt x="919463" y="311613"/>
                </a:moveTo>
                <a:lnTo>
                  <a:pt x="825775" y="311613"/>
                </a:lnTo>
                <a:lnTo>
                  <a:pt x="825775" y="527397"/>
                </a:lnTo>
                <a:lnTo>
                  <a:pt x="920265" y="527397"/>
                </a:lnTo>
                <a:lnTo>
                  <a:pt x="919463" y="311613"/>
                </a:lnTo>
                <a:close/>
              </a:path>
              <a:path w="1922780" h="535940">
                <a:moveTo>
                  <a:pt x="662870" y="310943"/>
                </a:moveTo>
                <a:lnTo>
                  <a:pt x="568443" y="310943"/>
                </a:lnTo>
                <a:lnTo>
                  <a:pt x="673654" y="492550"/>
                </a:lnTo>
                <a:lnTo>
                  <a:pt x="717883" y="492550"/>
                </a:lnTo>
                <a:lnTo>
                  <a:pt x="787813" y="375276"/>
                </a:lnTo>
                <a:lnTo>
                  <a:pt x="698449" y="375276"/>
                </a:lnTo>
                <a:lnTo>
                  <a:pt x="662870" y="310943"/>
                </a:lnTo>
                <a:close/>
              </a:path>
              <a:path w="1922780" h="535940">
                <a:moveTo>
                  <a:pt x="918924" y="166864"/>
                </a:moveTo>
                <a:lnTo>
                  <a:pt x="821084" y="166864"/>
                </a:lnTo>
                <a:lnTo>
                  <a:pt x="698449" y="375276"/>
                </a:lnTo>
                <a:lnTo>
                  <a:pt x="787813" y="375276"/>
                </a:lnTo>
                <a:lnTo>
                  <a:pt x="825775" y="311613"/>
                </a:lnTo>
                <a:lnTo>
                  <a:pt x="919463" y="311613"/>
                </a:lnTo>
                <a:lnTo>
                  <a:pt x="918924" y="166864"/>
                </a:lnTo>
                <a:close/>
              </a:path>
              <a:path w="1922780" h="535940">
                <a:moveTo>
                  <a:pt x="1124274" y="166864"/>
                </a:moveTo>
                <a:lnTo>
                  <a:pt x="1019733" y="166864"/>
                </a:lnTo>
                <a:lnTo>
                  <a:pt x="1019733" y="527397"/>
                </a:lnTo>
                <a:lnTo>
                  <a:pt x="1124274" y="527397"/>
                </a:lnTo>
                <a:lnTo>
                  <a:pt x="1124274" y="166864"/>
                </a:lnTo>
                <a:close/>
              </a:path>
              <a:path w="1922780" h="535940">
                <a:moveTo>
                  <a:pt x="1072003" y="0"/>
                </a:moveTo>
                <a:lnTo>
                  <a:pt x="1034811" y="9423"/>
                </a:lnTo>
                <a:lnTo>
                  <a:pt x="1008131" y="46406"/>
                </a:lnTo>
                <a:lnTo>
                  <a:pt x="1007000" y="58301"/>
                </a:lnTo>
                <a:lnTo>
                  <a:pt x="1008131" y="70196"/>
                </a:lnTo>
                <a:lnTo>
                  <a:pt x="1034811" y="107180"/>
                </a:lnTo>
                <a:lnTo>
                  <a:pt x="1072003" y="116603"/>
                </a:lnTo>
                <a:lnTo>
                  <a:pt x="1085741" y="115556"/>
                </a:lnTo>
                <a:lnTo>
                  <a:pt x="1126829" y="90594"/>
                </a:lnTo>
                <a:lnTo>
                  <a:pt x="1137007" y="56291"/>
                </a:lnTo>
                <a:lnTo>
                  <a:pt x="1135876" y="44731"/>
                </a:lnTo>
                <a:lnTo>
                  <a:pt x="1109196" y="9046"/>
                </a:lnTo>
                <a:lnTo>
                  <a:pt x="1072003" y="0"/>
                </a:lnTo>
                <a:close/>
              </a:path>
              <a:path w="1922780" h="535940">
                <a:moveTo>
                  <a:pt x="1396140" y="161502"/>
                </a:moveTo>
                <a:lnTo>
                  <a:pt x="1341357" y="167534"/>
                </a:lnTo>
                <a:lnTo>
                  <a:pt x="1292269" y="185627"/>
                </a:lnTo>
                <a:lnTo>
                  <a:pt x="1251558" y="213773"/>
                </a:lnTo>
                <a:lnTo>
                  <a:pt x="1220564" y="251301"/>
                </a:lnTo>
                <a:lnTo>
                  <a:pt x="1201466" y="296367"/>
                </a:lnTo>
                <a:lnTo>
                  <a:pt x="1195099" y="347130"/>
                </a:lnTo>
                <a:lnTo>
                  <a:pt x="1196691" y="373224"/>
                </a:lnTo>
                <a:lnTo>
                  <a:pt x="1209423" y="421139"/>
                </a:lnTo>
                <a:lnTo>
                  <a:pt x="1234847" y="462938"/>
                </a:lnTo>
                <a:lnTo>
                  <a:pt x="1270699" y="496110"/>
                </a:lnTo>
                <a:lnTo>
                  <a:pt x="1316101" y="519565"/>
                </a:lnTo>
                <a:lnTo>
                  <a:pt x="1368036" y="531292"/>
                </a:lnTo>
                <a:lnTo>
                  <a:pt x="1396140" y="532758"/>
                </a:lnTo>
                <a:lnTo>
                  <a:pt x="1423700" y="531250"/>
                </a:lnTo>
                <a:lnTo>
                  <a:pt x="1473290" y="519188"/>
                </a:lnTo>
                <a:lnTo>
                  <a:pt x="1515299" y="495398"/>
                </a:lnTo>
                <a:lnTo>
                  <a:pt x="1546460" y="461891"/>
                </a:lnTo>
                <a:lnTo>
                  <a:pt x="1554686" y="446981"/>
                </a:lnTo>
                <a:lnTo>
                  <a:pt x="1395470" y="446981"/>
                </a:lnTo>
                <a:lnTo>
                  <a:pt x="1375910" y="445305"/>
                </a:lnTo>
                <a:lnTo>
                  <a:pt x="1327786" y="420175"/>
                </a:lnTo>
                <a:lnTo>
                  <a:pt x="1302656" y="369035"/>
                </a:lnTo>
                <a:lnTo>
                  <a:pt x="1300981" y="347130"/>
                </a:lnTo>
                <a:lnTo>
                  <a:pt x="1302656" y="325225"/>
                </a:lnTo>
                <a:lnTo>
                  <a:pt x="1316059" y="288703"/>
                </a:lnTo>
                <a:lnTo>
                  <a:pt x="1358110" y="253981"/>
                </a:lnTo>
                <a:lnTo>
                  <a:pt x="1395470" y="247280"/>
                </a:lnTo>
                <a:lnTo>
                  <a:pt x="1554403" y="247280"/>
                </a:lnTo>
                <a:lnTo>
                  <a:pt x="1546460" y="232495"/>
                </a:lnTo>
                <a:lnTo>
                  <a:pt x="1515299" y="198653"/>
                </a:lnTo>
                <a:lnTo>
                  <a:pt x="1473290" y="175073"/>
                </a:lnTo>
                <a:lnTo>
                  <a:pt x="1423700" y="163010"/>
                </a:lnTo>
                <a:lnTo>
                  <a:pt x="1396140" y="161502"/>
                </a:lnTo>
                <a:close/>
              </a:path>
              <a:path w="1922780" h="535940">
                <a:moveTo>
                  <a:pt x="1476557" y="397391"/>
                </a:moveTo>
                <a:lnTo>
                  <a:pt x="1461185" y="419086"/>
                </a:lnTo>
                <a:lnTo>
                  <a:pt x="1442547" y="434583"/>
                </a:lnTo>
                <a:lnTo>
                  <a:pt x="1420642" y="443881"/>
                </a:lnTo>
                <a:lnTo>
                  <a:pt x="1395470" y="446981"/>
                </a:lnTo>
                <a:lnTo>
                  <a:pt x="1554686" y="446981"/>
                </a:lnTo>
                <a:lnTo>
                  <a:pt x="1557643" y="441620"/>
                </a:lnTo>
                <a:lnTo>
                  <a:pt x="1476557" y="397391"/>
                </a:lnTo>
                <a:close/>
              </a:path>
              <a:path w="1922780" h="535940">
                <a:moveTo>
                  <a:pt x="1554403" y="247280"/>
                </a:moveTo>
                <a:lnTo>
                  <a:pt x="1395470" y="247280"/>
                </a:lnTo>
                <a:lnTo>
                  <a:pt x="1420391" y="250379"/>
                </a:lnTo>
                <a:lnTo>
                  <a:pt x="1442212" y="259678"/>
                </a:lnTo>
                <a:lnTo>
                  <a:pt x="1460934" y="275174"/>
                </a:lnTo>
                <a:lnTo>
                  <a:pt x="1476557" y="296870"/>
                </a:lnTo>
                <a:lnTo>
                  <a:pt x="1557643" y="253311"/>
                </a:lnTo>
                <a:lnTo>
                  <a:pt x="1554403" y="247280"/>
                </a:lnTo>
                <a:close/>
              </a:path>
              <a:path w="1922780" h="535940">
                <a:moveTo>
                  <a:pt x="1800798" y="252641"/>
                </a:moveTo>
                <a:lnTo>
                  <a:pt x="1696927" y="252641"/>
                </a:lnTo>
                <a:lnTo>
                  <a:pt x="1696927" y="527397"/>
                </a:lnTo>
                <a:lnTo>
                  <a:pt x="1800798" y="527397"/>
                </a:lnTo>
                <a:lnTo>
                  <a:pt x="1800798" y="252641"/>
                </a:lnTo>
                <a:close/>
              </a:path>
              <a:path w="1922780" h="535940">
                <a:moveTo>
                  <a:pt x="1922763" y="166864"/>
                </a:moveTo>
                <a:lnTo>
                  <a:pt x="1574962" y="166864"/>
                </a:lnTo>
                <a:lnTo>
                  <a:pt x="1574962" y="252641"/>
                </a:lnTo>
                <a:lnTo>
                  <a:pt x="1922763" y="252641"/>
                </a:lnTo>
                <a:lnTo>
                  <a:pt x="1922763" y="166864"/>
                </a:lnTo>
                <a:close/>
              </a:path>
            </a:pathLst>
          </a:custGeom>
          <a:solidFill>
            <a:srgbClr val="144D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1467" y="1599113"/>
            <a:ext cx="8125419" cy="84978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582" y="303746"/>
            <a:ext cx="18945860" cy="11005185"/>
            <a:chOff x="1158582" y="303746"/>
            <a:chExt cx="18945860" cy="11005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7932" y="613510"/>
              <a:ext cx="14971904" cy="6520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582" y="303746"/>
              <a:ext cx="18945516" cy="11004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8140" y="797881"/>
            <a:ext cx="3362960" cy="599440"/>
          </a:xfrm>
          <a:custGeom>
            <a:avLst/>
            <a:gdLst/>
            <a:ahLst/>
            <a:cxnLst/>
            <a:rect l="l" t="t" r="r" b="b"/>
            <a:pathLst>
              <a:path w="3362960" h="599440">
                <a:moveTo>
                  <a:pt x="414814" y="0"/>
                </a:moveTo>
                <a:lnTo>
                  <a:pt x="0" y="0"/>
                </a:lnTo>
                <a:lnTo>
                  <a:pt x="0" y="469095"/>
                </a:lnTo>
                <a:lnTo>
                  <a:pt x="85777" y="469095"/>
                </a:lnTo>
                <a:lnTo>
                  <a:pt x="85777" y="73715"/>
                </a:lnTo>
                <a:lnTo>
                  <a:pt x="414814" y="73715"/>
                </a:lnTo>
                <a:lnTo>
                  <a:pt x="414814" y="0"/>
                </a:lnTo>
                <a:close/>
              </a:path>
              <a:path w="3362960" h="599440">
                <a:moveTo>
                  <a:pt x="414814" y="73715"/>
                </a:moveTo>
                <a:lnTo>
                  <a:pt x="329037" y="73715"/>
                </a:lnTo>
                <a:lnTo>
                  <a:pt x="329037" y="469095"/>
                </a:lnTo>
                <a:lnTo>
                  <a:pt x="414814" y="469095"/>
                </a:lnTo>
                <a:lnTo>
                  <a:pt x="414814" y="73715"/>
                </a:lnTo>
                <a:close/>
              </a:path>
              <a:path w="3362960" h="599440">
                <a:moveTo>
                  <a:pt x="691837" y="107221"/>
                </a:moveTo>
                <a:lnTo>
                  <a:pt x="641577" y="113085"/>
                </a:lnTo>
                <a:lnTo>
                  <a:pt x="596678" y="130676"/>
                </a:lnTo>
                <a:lnTo>
                  <a:pt x="558982" y="158822"/>
                </a:lnTo>
                <a:lnTo>
                  <a:pt x="530334" y="196350"/>
                </a:lnTo>
                <a:lnTo>
                  <a:pt x="512743" y="240579"/>
                </a:lnTo>
                <a:lnTo>
                  <a:pt x="506879" y="290169"/>
                </a:lnTo>
                <a:lnTo>
                  <a:pt x="508387" y="315969"/>
                </a:lnTo>
                <a:lnTo>
                  <a:pt x="520450" y="363549"/>
                </a:lnTo>
                <a:lnTo>
                  <a:pt x="544658" y="404971"/>
                </a:lnTo>
                <a:lnTo>
                  <a:pt x="579505" y="437473"/>
                </a:lnTo>
                <a:lnTo>
                  <a:pt x="624028" y="460593"/>
                </a:lnTo>
                <a:lnTo>
                  <a:pt x="675963" y="472320"/>
                </a:lnTo>
                <a:lnTo>
                  <a:pt x="704570" y="473786"/>
                </a:lnTo>
                <a:lnTo>
                  <a:pt x="727103" y="472865"/>
                </a:lnTo>
                <a:lnTo>
                  <a:pt x="768651" y="465493"/>
                </a:lnTo>
                <a:lnTo>
                  <a:pt x="805300" y="450792"/>
                </a:lnTo>
                <a:lnTo>
                  <a:pt x="848649" y="415484"/>
                </a:lnTo>
                <a:lnTo>
                  <a:pt x="837570" y="402752"/>
                </a:lnTo>
                <a:lnTo>
                  <a:pt x="706580" y="402752"/>
                </a:lnTo>
                <a:lnTo>
                  <a:pt x="684382" y="401328"/>
                </a:lnTo>
                <a:lnTo>
                  <a:pt x="645514" y="389935"/>
                </a:lnTo>
                <a:lnTo>
                  <a:pt x="614897" y="367234"/>
                </a:lnTo>
                <a:lnTo>
                  <a:pt x="590646" y="316974"/>
                </a:lnTo>
                <a:lnTo>
                  <a:pt x="871434" y="316974"/>
                </a:lnTo>
                <a:lnTo>
                  <a:pt x="872327" y="306252"/>
                </a:lnTo>
                <a:lnTo>
                  <a:pt x="872774" y="297987"/>
                </a:lnTo>
                <a:lnTo>
                  <a:pt x="872663" y="290169"/>
                </a:lnTo>
                <a:lnTo>
                  <a:pt x="871308" y="265541"/>
                </a:lnTo>
                <a:lnTo>
                  <a:pt x="870570" y="261353"/>
                </a:lnTo>
                <a:lnTo>
                  <a:pt x="589976" y="261353"/>
                </a:lnTo>
                <a:lnTo>
                  <a:pt x="594332" y="242589"/>
                </a:lnTo>
                <a:lnTo>
                  <a:pt x="623483" y="198360"/>
                </a:lnTo>
                <a:lnTo>
                  <a:pt x="672487" y="175743"/>
                </a:lnTo>
                <a:lnTo>
                  <a:pt x="691837" y="174235"/>
                </a:lnTo>
                <a:lnTo>
                  <a:pt x="835431" y="174235"/>
                </a:lnTo>
                <a:lnTo>
                  <a:pt x="821844" y="158319"/>
                </a:lnTo>
                <a:lnTo>
                  <a:pt x="784986" y="130676"/>
                </a:lnTo>
                <a:lnTo>
                  <a:pt x="741260" y="113085"/>
                </a:lnTo>
                <a:lnTo>
                  <a:pt x="717260" y="108687"/>
                </a:lnTo>
                <a:lnTo>
                  <a:pt x="691837" y="107221"/>
                </a:lnTo>
                <a:close/>
              </a:path>
              <a:path w="3362960" h="599440">
                <a:moveTo>
                  <a:pt x="803750" y="363884"/>
                </a:moveTo>
                <a:lnTo>
                  <a:pt x="783353" y="380888"/>
                </a:lnTo>
                <a:lnTo>
                  <a:pt x="760359" y="393035"/>
                </a:lnTo>
                <a:lnTo>
                  <a:pt x="734768" y="400322"/>
                </a:lnTo>
                <a:lnTo>
                  <a:pt x="706580" y="402752"/>
                </a:lnTo>
                <a:lnTo>
                  <a:pt x="837570" y="402752"/>
                </a:lnTo>
                <a:lnTo>
                  <a:pt x="803750" y="363884"/>
                </a:lnTo>
                <a:close/>
              </a:path>
              <a:path w="3362960" h="599440">
                <a:moveTo>
                  <a:pt x="835431" y="174235"/>
                </a:moveTo>
                <a:lnTo>
                  <a:pt x="691837" y="174235"/>
                </a:lnTo>
                <a:lnTo>
                  <a:pt x="711439" y="175743"/>
                </a:lnTo>
                <a:lnTo>
                  <a:pt x="729365" y="180266"/>
                </a:lnTo>
                <a:lnTo>
                  <a:pt x="772547" y="211344"/>
                </a:lnTo>
                <a:lnTo>
                  <a:pt x="793028" y="261353"/>
                </a:lnTo>
                <a:lnTo>
                  <a:pt x="870570" y="261353"/>
                </a:lnTo>
                <a:lnTo>
                  <a:pt x="866910" y="240579"/>
                </a:lnTo>
                <a:lnTo>
                  <a:pt x="859581" y="217291"/>
                </a:lnTo>
                <a:lnTo>
                  <a:pt x="849319" y="195679"/>
                </a:lnTo>
                <a:lnTo>
                  <a:pt x="836718" y="175743"/>
                </a:lnTo>
                <a:lnTo>
                  <a:pt x="835431" y="174235"/>
                </a:lnTo>
                <a:close/>
              </a:path>
              <a:path w="3362960" h="599440">
                <a:moveTo>
                  <a:pt x="1044141" y="111242"/>
                </a:moveTo>
                <a:lnTo>
                  <a:pt x="964394" y="111242"/>
                </a:lnTo>
                <a:lnTo>
                  <a:pt x="964394" y="599102"/>
                </a:lnTo>
                <a:lnTo>
                  <a:pt x="1048161" y="599102"/>
                </a:lnTo>
                <a:lnTo>
                  <a:pt x="1048161" y="425536"/>
                </a:lnTo>
                <a:lnTo>
                  <a:pt x="1290585" y="425536"/>
                </a:lnTo>
                <a:lnTo>
                  <a:pt x="1292929" y="423526"/>
                </a:lnTo>
                <a:lnTo>
                  <a:pt x="1308049" y="406270"/>
                </a:lnTo>
                <a:lnTo>
                  <a:pt x="1310796" y="402082"/>
                </a:lnTo>
                <a:lnTo>
                  <a:pt x="1153373" y="402082"/>
                </a:lnTo>
                <a:lnTo>
                  <a:pt x="1138672" y="401244"/>
                </a:lnTo>
                <a:lnTo>
                  <a:pt x="1099092" y="388679"/>
                </a:lnTo>
                <a:lnTo>
                  <a:pt x="1068559" y="361161"/>
                </a:lnTo>
                <a:lnTo>
                  <a:pt x="1050339" y="321665"/>
                </a:lnTo>
                <a:lnTo>
                  <a:pt x="1046821" y="290169"/>
                </a:lnTo>
                <a:lnTo>
                  <a:pt x="1047701" y="273918"/>
                </a:lnTo>
                <a:lnTo>
                  <a:pt x="1060894" y="231197"/>
                </a:lnTo>
                <a:lnTo>
                  <a:pt x="1087658" y="199784"/>
                </a:lnTo>
                <a:lnTo>
                  <a:pt x="1124724" y="181774"/>
                </a:lnTo>
                <a:lnTo>
                  <a:pt x="1153373" y="178256"/>
                </a:lnTo>
                <a:lnTo>
                  <a:pt x="1310357" y="178256"/>
                </a:lnTo>
                <a:lnTo>
                  <a:pt x="1308049" y="174738"/>
                </a:lnTo>
                <a:lnTo>
                  <a:pt x="1293516" y="158152"/>
                </a:lnTo>
                <a:lnTo>
                  <a:pt x="1044141" y="158152"/>
                </a:lnTo>
                <a:lnTo>
                  <a:pt x="1044141" y="111242"/>
                </a:lnTo>
                <a:close/>
              </a:path>
              <a:path w="3362960" h="599440">
                <a:moveTo>
                  <a:pt x="1290585" y="425536"/>
                </a:moveTo>
                <a:lnTo>
                  <a:pt x="1048161" y="425536"/>
                </a:lnTo>
                <a:lnTo>
                  <a:pt x="1071155" y="446646"/>
                </a:lnTo>
                <a:lnTo>
                  <a:pt x="1097919" y="461724"/>
                </a:lnTo>
                <a:lnTo>
                  <a:pt x="1128452" y="470771"/>
                </a:lnTo>
                <a:lnTo>
                  <a:pt x="1162755" y="473786"/>
                </a:lnTo>
                <a:lnTo>
                  <a:pt x="1188178" y="472362"/>
                </a:lnTo>
                <a:lnTo>
                  <a:pt x="1234753" y="460970"/>
                </a:lnTo>
                <a:lnTo>
                  <a:pt x="1275547" y="438436"/>
                </a:lnTo>
                <a:lnTo>
                  <a:pt x="1290585" y="425536"/>
                </a:lnTo>
                <a:close/>
              </a:path>
              <a:path w="3362960" h="599440">
                <a:moveTo>
                  <a:pt x="1310357" y="178256"/>
                </a:moveTo>
                <a:lnTo>
                  <a:pt x="1153373" y="178256"/>
                </a:lnTo>
                <a:lnTo>
                  <a:pt x="1175445" y="180183"/>
                </a:lnTo>
                <a:lnTo>
                  <a:pt x="1195424" y="185962"/>
                </a:lnTo>
                <a:lnTo>
                  <a:pt x="1229098" y="209082"/>
                </a:lnTo>
                <a:lnTo>
                  <a:pt x="1251715" y="244767"/>
                </a:lnTo>
                <a:lnTo>
                  <a:pt x="1259254" y="290169"/>
                </a:lnTo>
                <a:lnTo>
                  <a:pt x="1257370" y="314084"/>
                </a:lnTo>
                <a:lnTo>
                  <a:pt x="1242292" y="354627"/>
                </a:lnTo>
                <a:lnTo>
                  <a:pt x="1213308" y="384742"/>
                </a:lnTo>
                <a:lnTo>
                  <a:pt x="1175445" y="400155"/>
                </a:lnTo>
                <a:lnTo>
                  <a:pt x="1153373" y="402082"/>
                </a:lnTo>
                <a:lnTo>
                  <a:pt x="1310796" y="402082"/>
                </a:lnTo>
                <a:lnTo>
                  <a:pt x="1331168" y="364805"/>
                </a:lnTo>
                <a:lnTo>
                  <a:pt x="1342896" y="316555"/>
                </a:lnTo>
                <a:lnTo>
                  <a:pt x="1344362" y="290169"/>
                </a:lnTo>
                <a:lnTo>
                  <a:pt x="1342896" y="263824"/>
                </a:lnTo>
                <a:lnTo>
                  <a:pt x="1338498" y="239071"/>
                </a:lnTo>
                <a:lnTo>
                  <a:pt x="1331168" y="215909"/>
                </a:lnTo>
                <a:lnTo>
                  <a:pt x="1320907" y="194339"/>
                </a:lnTo>
                <a:lnTo>
                  <a:pt x="1310357" y="178256"/>
                </a:lnTo>
                <a:close/>
              </a:path>
              <a:path w="3362960" h="599440">
                <a:moveTo>
                  <a:pt x="1162755" y="107221"/>
                </a:moveTo>
                <a:lnTo>
                  <a:pt x="1110861" y="114383"/>
                </a:lnTo>
                <a:lnTo>
                  <a:pt x="1067260" y="135870"/>
                </a:lnTo>
                <a:lnTo>
                  <a:pt x="1044141" y="158152"/>
                </a:lnTo>
                <a:lnTo>
                  <a:pt x="1293516" y="158152"/>
                </a:lnTo>
                <a:lnTo>
                  <a:pt x="1255904" y="130006"/>
                </a:lnTo>
                <a:lnTo>
                  <a:pt x="1212177" y="112918"/>
                </a:lnTo>
                <a:lnTo>
                  <a:pt x="1162755" y="107221"/>
                </a:lnTo>
                <a:close/>
              </a:path>
              <a:path w="3362960" h="599440">
                <a:moveTo>
                  <a:pt x="1581862" y="107221"/>
                </a:moveTo>
                <a:lnTo>
                  <a:pt x="1531602" y="113085"/>
                </a:lnTo>
                <a:lnTo>
                  <a:pt x="1486703" y="130676"/>
                </a:lnTo>
                <a:lnTo>
                  <a:pt x="1449008" y="158822"/>
                </a:lnTo>
                <a:lnTo>
                  <a:pt x="1420359" y="196350"/>
                </a:lnTo>
                <a:lnTo>
                  <a:pt x="1402768" y="240579"/>
                </a:lnTo>
                <a:lnTo>
                  <a:pt x="1396905" y="290169"/>
                </a:lnTo>
                <a:lnTo>
                  <a:pt x="1398412" y="315969"/>
                </a:lnTo>
                <a:lnTo>
                  <a:pt x="1410475" y="363549"/>
                </a:lnTo>
                <a:lnTo>
                  <a:pt x="1434684" y="404971"/>
                </a:lnTo>
                <a:lnTo>
                  <a:pt x="1469531" y="437473"/>
                </a:lnTo>
                <a:lnTo>
                  <a:pt x="1514053" y="460593"/>
                </a:lnTo>
                <a:lnTo>
                  <a:pt x="1565988" y="472320"/>
                </a:lnTo>
                <a:lnTo>
                  <a:pt x="1594595" y="473786"/>
                </a:lnTo>
                <a:lnTo>
                  <a:pt x="1617128" y="472865"/>
                </a:lnTo>
                <a:lnTo>
                  <a:pt x="1658677" y="465493"/>
                </a:lnTo>
                <a:lnTo>
                  <a:pt x="1695325" y="450792"/>
                </a:lnTo>
                <a:lnTo>
                  <a:pt x="1738674" y="415484"/>
                </a:lnTo>
                <a:lnTo>
                  <a:pt x="1727595" y="402752"/>
                </a:lnTo>
                <a:lnTo>
                  <a:pt x="1596605" y="402752"/>
                </a:lnTo>
                <a:lnTo>
                  <a:pt x="1574407" y="401328"/>
                </a:lnTo>
                <a:lnTo>
                  <a:pt x="1535539" y="389935"/>
                </a:lnTo>
                <a:lnTo>
                  <a:pt x="1504922" y="367234"/>
                </a:lnTo>
                <a:lnTo>
                  <a:pt x="1480672" y="316974"/>
                </a:lnTo>
                <a:lnTo>
                  <a:pt x="1761459" y="316974"/>
                </a:lnTo>
                <a:lnTo>
                  <a:pt x="1762353" y="306252"/>
                </a:lnTo>
                <a:lnTo>
                  <a:pt x="1762799" y="297987"/>
                </a:lnTo>
                <a:lnTo>
                  <a:pt x="1762689" y="290169"/>
                </a:lnTo>
                <a:lnTo>
                  <a:pt x="1761333" y="265541"/>
                </a:lnTo>
                <a:lnTo>
                  <a:pt x="1760595" y="261353"/>
                </a:lnTo>
                <a:lnTo>
                  <a:pt x="1480002" y="261353"/>
                </a:lnTo>
                <a:lnTo>
                  <a:pt x="1484357" y="242589"/>
                </a:lnTo>
                <a:lnTo>
                  <a:pt x="1513508" y="198360"/>
                </a:lnTo>
                <a:lnTo>
                  <a:pt x="1562512" y="175743"/>
                </a:lnTo>
                <a:lnTo>
                  <a:pt x="1581862" y="174235"/>
                </a:lnTo>
                <a:lnTo>
                  <a:pt x="1725456" y="174235"/>
                </a:lnTo>
                <a:lnTo>
                  <a:pt x="1711869" y="158319"/>
                </a:lnTo>
                <a:lnTo>
                  <a:pt x="1675011" y="130676"/>
                </a:lnTo>
                <a:lnTo>
                  <a:pt x="1631285" y="113085"/>
                </a:lnTo>
                <a:lnTo>
                  <a:pt x="1607286" y="108687"/>
                </a:lnTo>
                <a:lnTo>
                  <a:pt x="1581862" y="107221"/>
                </a:lnTo>
                <a:close/>
              </a:path>
              <a:path w="3362960" h="599440">
                <a:moveTo>
                  <a:pt x="1693775" y="363884"/>
                </a:moveTo>
                <a:lnTo>
                  <a:pt x="1673378" y="380888"/>
                </a:lnTo>
                <a:lnTo>
                  <a:pt x="1650384" y="393035"/>
                </a:lnTo>
                <a:lnTo>
                  <a:pt x="1624793" y="400322"/>
                </a:lnTo>
                <a:lnTo>
                  <a:pt x="1596605" y="402752"/>
                </a:lnTo>
                <a:lnTo>
                  <a:pt x="1727595" y="402752"/>
                </a:lnTo>
                <a:lnTo>
                  <a:pt x="1693775" y="363884"/>
                </a:lnTo>
                <a:close/>
              </a:path>
              <a:path w="3362960" h="599440">
                <a:moveTo>
                  <a:pt x="1725456" y="174235"/>
                </a:moveTo>
                <a:lnTo>
                  <a:pt x="1581862" y="174235"/>
                </a:lnTo>
                <a:lnTo>
                  <a:pt x="1601464" y="175743"/>
                </a:lnTo>
                <a:lnTo>
                  <a:pt x="1619390" y="180266"/>
                </a:lnTo>
                <a:lnTo>
                  <a:pt x="1662572" y="211344"/>
                </a:lnTo>
                <a:lnTo>
                  <a:pt x="1683053" y="261353"/>
                </a:lnTo>
                <a:lnTo>
                  <a:pt x="1760595" y="261353"/>
                </a:lnTo>
                <a:lnTo>
                  <a:pt x="1756936" y="240579"/>
                </a:lnTo>
                <a:lnTo>
                  <a:pt x="1749606" y="217291"/>
                </a:lnTo>
                <a:lnTo>
                  <a:pt x="1739344" y="195679"/>
                </a:lnTo>
                <a:lnTo>
                  <a:pt x="1726744" y="175743"/>
                </a:lnTo>
                <a:lnTo>
                  <a:pt x="1725456" y="174235"/>
                </a:lnTo>
                <a:close/>
              </a:path>
              <a:path w="3362960" h="599440">
                <a:moveTo>
                  <a:pt x="2029325" y="111242"/>
                </a:moveTo>
                <a:lnTo>
                  <a:pt x="1854420" y="111242"/>
                </a:lnTo>
                <a:lnTo>
                  <a:pt x="1854420" y="469095"/>
                </a:lnTo>
                <a:lnTo>
                  <a:pt x="2036697" y="469095"/>
                </a:lnTo>
                <a:lnTo>
                  <a:pt x="2070036" y="467462"/>
                </a:lnTo>
                <a:lnTo>
                  <a:pt x="2123647" y="454394"/>
                </a:lnTo>
                <a:lnTo>
                  <a:pt x="2159751" y="428510"/>
                </a:lnTo>
                <a:lnTo>
                  <a:pt x="2172140" y="408113"/>
                </a:lnTo>
                <a:lnTo>
                  <a:pt x="1934166" y="408113"/>
                </a:lnTo>
                <a:lnTo>
                  <a:pt x="1934166" y="316304"/>
                </a:lnTo>
                <a:lnTo>
                  <a:pt x="2164550" y="316304"/>
                </a:lnTo>
                <a:lnTo>
                  <a:pt x="2163520" y="314294"/>
                </a:lnTo>
                <a:lnTo>
                  <a:pt x="2142788" y="295697"/>
                </a:lnTo>
                <a:lnTo>
                  <a:pt x="2113762" y="282797"/>
                </a:lnTo>
                <a:lnTo>
                  <a:pt x="2126076" y="276557"/>
                </a:lnTo>
                <a:lnTo>
                  <a:pt x="2136882" y="269227"/>
                </a:lnTo>
                <a:lnTo>
                  <a:pt x="2146180" y="260808"/>
                </a:lnTo>
                <a:lnTo>
                  <a:pt x="1934166" y="260683"/>
                </a:lnTo>
                <a:lnTo>
                  <a:pt x="1934166" y="172225"/>
                </a:lnTo>
                <a:lnTo>
                  <a:pt x="2162402" y="172225"/>
                </a:lnTo>
                <a:lnTo>
                  <a:pt x="2159499" y="164518"/>
                </a:lnTo>
                <a:lnTo>
                  <a:pt x="2131856" y="135367"/>
                </a:lnTo>
                <a:lnTo>
                  <a:pt x="2087795" y="117273"/>
                </a:lnTo>
                <a:lnTo>
                  <a:pt x="2060361" y="112750"/>
                </a:lnTo>
                <a:lnTo>
                  <a:pt x="2029325" y="111242"/>
                </a:lnTo>
                <a:close/>
              </a:path>
              <a:path w="3362960" h="599440">
                <a:moveTo>
                  <a:pt x="2164550" y="316304"/>
                </a:moveTo>
                <a:lnTo>
                  <a:pt x="2032676" y="316304"/>
                </a:lnTo>
                <a:lnTo>
                  <a:pt x="2048633" y="317058"/>
                </a:lnTo>
                <a:lnTo>
                  <a:pt x="2062329" y="319320"/>
                </a:lnTo>
                <a:lnTo>
                  <a:pt x="2094999" y="342774"/>
                </a:lnTo>
                <a:lnTo>
                  <a:pt x="2099019" y="363214"/>
                </a:lnTo>
                <a:lnTo>
                  <a:pt x="2094705" y="382857"/>
                </a:lnTo>
                <a:lnTo>
                  <a:pt x="2081763" y="396888"/>
                </a:lnTo>
                <a:lnTo>
                  <a:pt x="2060193" y="405307"/>
                </a:lnTo>
                <a:lnTo>
                  <a:pt x="2029995" y="408113"/>
                </a:lnTo>
                <a:lnTo>
                  <a:pt x="2172140" y="408113"/>
                </a:lnTo>
                <a:lnTo>
                  <a:pt x="2177844" y="391317"/>
                </a:lnTo>
                <a:lnTo>
                  <a:pt x="2180106" y="368575"/>
                </a:lnTo>
                <a:lnTo>
                  <a:pt x="2175960" y="338586"/>
                </a:lnTo>
                <a:lnTo>
                  <a:pt x="2164550" y="316304"/>
                </a:lnTo>
                <a:close/>
              </a:path>
              <a:path w="3362960" h="599440">
                <a:moveTo>
                  <a:pt x="2162402" y="172225"/>
                </a:moveTo>
                <a:lnTo>
                  <a:pt x="2021954" y="172225"/>
                </a:lnTo>
                <a:lnTo>
                  <a:pt x="2050393" y="174947"/>
                </a:lnTo>
                <a:lnTo>
                  <a:pt x="2070706" y="183114"/>
                </a:lnTo>
                <a:lnTo>
                  <a:pt x="2082894" y="196727"/>
                </a:lnTo>
                <a:lnTo>
                  <a:pt x="2086957" y="215784"/>
                </a:lnTo>
                <a:lnTo>
                  <a:pt x="2082894" y="235427"/>
                </a:lnTo>
                <a:lnTo>
                  <a:pt x="2070706" y="249458"/>
                </a:lnTo>
                <a:lnTo>
                  <a:pt x="2050393" y="257877"/>
                </a:lnTo>
                <a:lnTo>
                  <a:pt x="2021954" y="260683"/>
                </a:lnTo>
                <a:lnTo>
                  <a:pt x="2146283" y="260683"/>
                </a:lnTo>
                <a:lnTo>
                  <a:pt x="2167792" y="216998"/>
                </a:lnTo>
                <a:lnTo>
                  <a:pt x="2168714" y="203721"/>
                </a:lnTo>
                <a:lnTo>
                  <a:pt x="2166410" y="182863"/>
                </a:lnTo>
                <a:lnTo>
                  <a:pt x="2162402" y="172225"/>
                </a:lnTo>
                <a:close/>
              </a:path>
              <a:path w="3362960" h="599440">
                <a:moveTo>
                  <a:pt x="2546999" y="176916"/>
                </a:moveTo>
                <a:lnTo>
                  <a:pt x="2392634" y="176916"/>
                </a:lnTo>
                <a:lnTo>
                  <a:pt x="2413366" y="178172"/>
                </a:lnTo>
                <a:lnTo>
                  <a:pt x="2431334" y="181942"/>
                </a:lnTo>
                <a:lnTo>
                  <a:pt x="2468945" y="208161"/>
                </a:lnTo>
                <a:lnTo>
                  <a:pt x="2481762" y="254651"/>
                </a:lnTo>
                <a:lnTo>
                  <a:pt x="2481762" y="260013"/>
                </a:lnTo>
                <a:lnTo>
                  <a:pt x="2389283" y="260013"/>
                </a:lnTo>
                <a:lnTo>
                  <a:pt x="2353305" y="261855"/>
                </a:lnTo>
                <a:lnTo>
                  <a:pt x="2296678" y="276598"/>
                </a:lnTo>
                <a:lnTo>
                  <a:pt x="2260491" y="305121"/>
                </a:lnTo>
                <a:lnTo>
                  <a:pt x="2242732" y="343654"/>
                </a:lnTo>
                <a:lnTo>
                  <a:pt x="2240512" y="366564"/>
                </a:lnTo>
                <a:lnTo>
                  <a:pt x="2241518" y="381600"/>
                </a:lnTo>
                <a:lnTo>
                  <a:pt x="2256596" y="422186"/>
                </a:lnTo>
                <a:lnTo>
                  <a:pt x="2289265" y="452719"/>
                </a:lnTo>
                <a:lnTo>
                  <a:pt x="2336174" y="470435"/>
                </a:lnTo>
                <a:lnTo>
                  <a:pt x="2373870" y="473786"/>
                </a:lnTo>
                <a:lnTo>
                  <a:pt x="2393220" y="473032"/>
                </a:lnTo>
                <a:lnTo>
                  <a:pt x="2442224" y="461724"/>
                </a:lnTo>
                <a:lnTo>
                  <a:pt x="2477908" y="436594"/>
                </a:lnTo>
                <a:lnTo>
                  <a:pt x="2486453" y="425536"/>
                </a:lnTo>
                <a:lnTo>
                  <a:pt x="2565529" y="425536"/>
                </a:lnTo>
                <a:lnTo>
                  <a:pt x="2565529" y="412804"/>
                </a:lnTo>
                <a:lnTo>
                  <a:pt x="2391293" y="412804"/>
                </a:lnTo>
                <a:lnTo>
                  <a:pt x="2376089" y="411966"/>
                </a:lnTo>
                <a:lnTo>
                  <a:pt x="2333117" y="392113"/>
                </a:lnTo>
                <a:lnTo>
                  <a:pt x="2322939" y="363214"/>
                </a:lnTo>
                <a:lnTo>
                  <a:pt x="2327463" y="342397"/>
                </a:lnTo>
                <a:lnTo>
                  <a:pt x="2341033" y="327529"/>
                </a:lnTo>
                <a:lnTo>
                  <a:pt x="2363650" y="318608"/>
                </a:lnTo>
                <a:lnTo>
                  <a:pt x="2395314" y="315634"/>
                </a:lnTo>
                <a:lnTo>
                  <a:pt x="2565529" y="315634"/>
                </a:lnTo>
                <a:lnTo>
                  <a:pt x="2565529" y="259342"/>
                </a:lnTo>
                <a:lnTo>
                  <a:pt x="2562890" y="223574"/>
                </a:lnTo>
                <a:lnTo>
                  <a:pt x="2554974" y="192664"/>
                </a:lnTo>
                <a:lnTo>
                  <a:pt x="2546999" y="176916"/>
                </a:lnTo>
                <a:close/>
              </a:path>
              <a:path w="3362960" h="599440">
                <a:moveTo>
                  <a:pt x="2565529" y="425536"/>
                </a:moveTo>
                <a:lnTo>
                  <a:pt x="2486453" y="425536"/>
                </a:lnTo>
                <a:lnTo>
                  <a:pt x="2486453" y="469095"/>
                </a:lnTo>
                <a:lnTo>
                  <a:pt x="2565529" y="469095"/>
                </a:lnTo>
                <a:lnTo>
                  <a:pt x="2565529" y="425536"/>
                </a:lnTo>
                <a:close/>
              </a:path>
              <a:path w="3362960" h="599440">
                <a:moveTo>
                  <a:pt x="2565529" y="315634"/>
                </a:moveTo>
                <a:lnTo>
                  <a:pt x="2481762" y="315634"/>
                </a:lnTo>
                <a:lnTo>
                  <a:pt x="2481762" y="357182"/>
                </a:lnTo>
                <a:lnTo>
                  <a:pt x="2475814" y="369831"/>
                </a:lnTo>
                <a:lnTo>
                  <a:pt x="2446915" y="398731"/>
                </a:lnTo>
                <a:lnTo>
                  <a:pt x="2406581" y="411924"/>
                </a:lnTo>
                <a:lnTo>
                  <a:pt x="2391293" y="412804"/>
                </a:lnTo>
                <a:lnTo>
                  <a:pt x="2565529" y="412804"/>
                </a:lnTo>
                <a:lnTo>
                  <a:pt x="2565529" y="315634"/>
                </a:lnTo>
                <a:close/>
              </a:path>
              <a:path w="3362960" h="599440">
                <a:moveTo>
                  <a:pt x="2402686" y="107221"/>
                </a:moveTo>
                <a:lnTo>
                  <a:pt x="2359629" y="110069"/>
                </a:lnTo>
                <a:lnTo>
                  <a:pt x="2318918" y="118614"/>
                </a:lnTo>
                <a:lnTo>
                  <a:pt x="2282228" y="132519"/>
                </a:lnTo>
                <a:lnTo>
                  <a:pt x="2251235" y="151450"/>
                </a:lnTo>
                <a:lnTo>
                  <a:pt x="2284071" y="212433"/>
                </a:lnTo>
                <a:lnTo>
                  <a:pt x="2294668" y="204517"/>
                </a:lnTo>
                <a:lnTo>
                  <a:pt x="2306353" y="197522"/>
                </a:lnTo>
                <a:lnTo>
                  <a:pt x="2347776" y="182193"/>
                </a:lnTo>
                <a:lnTo>
                  <a:pt x="2392634" y="176916"/>
                </a:lnTo>
                <a:lnTo>
                  <a:pt x="2546999" y="176916"/>
                </a:lnTo>
                <a:lnTo>
                  <a:pt x="2541781" y="166612"/>
                </a:lnTo>
                <a:lnTo>
                  <a:pt x="2523310" y="145419"/>
                </a:lnTo>
                <a:lnTo>
                  <a:pt x="2500190" y="128708"/>
                </a:lnTo>
                <a:lnTo>
                  <a:pt x="2472380" y="116771"/>
                </a:lnTo>
                <a:lnTo>
                  <a:pt x="2439878" y="109609"/>
                </a:lnTo>
                <a:lnTo>
                  <a:pt x="2402686" y="107221"/>
                </a:lnTo>
                <a:close/>
              </a:path>
              <a:path w="3362960" h="599440">
                <a:moveTo>
                  <a:pt x="2943941" y="111242"/>
                </a:moveTo>
                <a:lnTo>
                  <a:pt x="2669185" y="111242"/>
                </a:lnTo>
                <a:lnTo>
                  <a:pt x="2669185" y="469095"/>
                </a:lnTo>
                <a:lnTo>
                  <a:pt x="2752952" y="469095"/>
                </a:lnTo>
                <a:lnTo>
                  <a:pt x="2752952" y="182277"/>
                </a:lnTo>
                <a:lnTo>
                  <a:pt x="2943941" y="182277"/>
                </a:lnTo>
                <a:lnTo>
                  <a:pt x="2943941" y="111242"/>
                </a:lnTo>
                <a:close/>
              </a:path>
              <a:path w="3362960" h="599440">
                <a:moveTo>
                  <a:pt x="3088675" y="111242"/>
                </a:moveTo>
                <a:lnTo>
                  <a:pt x="3004908" y="111242"/>
                </a:lnTo>
                <a:lnTo>
                  <a:pt x="3004908" y="469095"/>
                </a:lnTo>
                <a:lnTo>
                  <a:pt x="3081974" y="469095"/>
                </a:lnTo>
                <a:lnTo>
                  <a:pt x="3183842" y="347130"/>
                </a:lnTo>
                <a:lnTo>
                  <a:pt x="3088675" y="347130"/>
                </a:lnTo>
                <a:lnTo>
                  <a:pt x="3088675" y="111242"/>
                </a:lnTo>
                <a:close/>
              </a:path>
              <a:path w="3362960" h="599440">
                <a:moveTo>
                  <a:pt x="3362761" y="233207"/>
                </a:moveTo>
                <a:lnTo>
                  <a:pt x="3278994" y="233207"/>
                </a:lnTo>
                <a:lnTo>
                  <a:pt x="3278994" y="469095"/>
                </a:lnTo>
                <a:lnTo>
                  <a:pt x="3362761" y="469095"/>
                </a:lnTo>
                <a:lnTo>
                  <a:pt x="3362761" y="233207"/>
                </a:lnTo>
                <a:close/>
              </a:path>
              <a:path w="3362960" h="599440">
                <a:moveTo>
                  <a:pt x="3362761" y="111242"/>
                </a:moveTo>
                <a:lnTo>
                  <a:pt x="3286366" y="111242"/>
                </a:lnTo>
                <a:lnTo>
                  <a:pt x="3088675" y="347130"/>
                </a:lnTo>
                <a:lnTo>
                  <a:pt x="3183842" y="347130"/>
                </a:lnTo>
                <a:lnTo>
                  <a:pt x="3278994" y="233207"/>
                </a:lnTo>
                <a:lnTo>
                  <a:pt x="3362761" y="233207"/>
                </a:lnTo>
                <a:lnTo>
                  <a:pt x="3362761" y="111242"/>
                </a:lnTo>
                <a:close/>
              </a:path>
            </a:pathLst>
          </a:custGeom>
          <a:solidFill>
            <a:srgbClr val="144D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608" y="1702147"/>
            <a:ext cx="9007763" cy="90737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02297" y="0"/>
            <a:ext cx="9601801" cy="1130855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201961" y="2177531"/>
            <a:ext cx="41910" cy="254000"/>
          </a:xfrm>
          <a:custGeom>
            <a:avLst/>
            <a:gdLst/>
            <a:ahLst/>
            <a:cxnLst/>
            <a:rect l="l" t="t" r="r" b="b"/>
            <a:pathLst>
              <a:path w="41909" h="254000">
                <a:moveTo>
                  <a:pt x="41693" y="0"/>
                </a:moveTo>
                <a:lnTo>
                  <a:pt x="0" y="0"/>
                </a:lnTo>
                <a:lnTo>
                  <a:pt x="0" y="254000"/>
                </a:lnTo>
                <a:lnTo>
                  <a:pt x="41693" y="254000"/>
                </a:lnTo>
                <a:lnTo>
                  <a:pt x="41693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556371" y="2177531"/>
            <a:ext cx="41910" cy="254000"/>
          </a:xfrm>
          <a:custGeom>
            <a:avLst/>
            <a:gdLst/>
            <a:ahLst/>
            <a:cxnLst/>
            <a:rect l="l" t="t" r="r" b="b"/>
            <a:pathLst>
              <a:path w="41909" h="254000">
                <a:moveTo>
                  <a:pt x="41659" y="0"/>
                </a:moveTo>
                <a:lnTo>
                  <a:pt x="0" y="0"/>
                </a:lnTo>
                <a:lnTo>
                  <a:pt x="0" y="254000"/>
                </a:lnTo>
                <a:lnTo>
                  <a:pt x="41659" y="254000"/>
                </a:lnTo>
                <a:lnTo>
                  <a:pt x="41659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10715" y="2177531"/>
            <a:ext cx="41910" cy="254000"/>
          </a:xfrm>
          <a:custGeom>
            <a:avLst/>
            <a:gdLst/>
            <a:ahLst/>
            <a:cxnLst/>
            <a:rect l="l" t="t" r="r" b="b"/>
            <a:pathLst>
              <a:path w="41909" h="254000">
                <a:moveTo>
                  <a:pt x="41727" y="0"/>
                </a:moveTo>
                <a:lnTo>
                  <a:pt x="0" y="0"/>
                </a:lnTo>
                <a:lnTo>
                  <a:pt x="0" y="254000"/>
                </a:lnTo>
                <a:lnTo>
                  <a:pt x="41727" y="254000"/>
                </a:lnTo>
                <a:lnTo>
                  <a:pt x="41727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65092" y="2177531"/>
            <a:ext cx="41910" cy="254000"/>
          </a:xfrm>
          <a:custGeom>
            <a:avLst/>
            <a:gdLst/>
            <a:ahLst/>
            <a:cxnLst/>
            <a:rect l="l" t="t" r="r" b="b"/>
            <a:pathLst>
              <a:path w="41909" h="254000">
                <a:moveTo>
                  <a:pt x="41693" y="0"/>
                </a:moveTo>
                <a:lnTo>
                  <a:pt x="0" y="0"/>
                </a:lnTo>
                <a:lnTo>
                  <a:pt x="0" y="254000"/>
                </a:lnTo>
                <a:lnTo>
                  <a:pt x="41693" y="254000"/>
                </a:lnTo>
                <a:lnTo>
                  <a:pt x="41693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619502" y="2177531"/>
            <a:ext cx="41910" cy="254000"/>
          </a:xfrm>
          <a:custGeom>
            <a:avLst/>
            <a:gdLst/>
            <a:ahLst/>
            <a:cxnLst/>
            <a:rect l="l" t="t" r="r" b="b"/>
            <a:pathLst>
              <a:path w="41909" h="254000">
                <a:moveTo>
                  <a:pt x="41693" y="0"/>
                </a:moveTo>
                <a:lnTo>
                  <a:pt x="0" y="0"/>
                </a:lnTo>
                <a:lnTo>
                  <a:pt x="0" y="254000"/>
                </a:lnTo>
                <a:lnTo>
                  <a:pt x="41693" y="254000"/>
                </a:lnTo>
                <a:lnTo>
                  <a:pt x="41693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973879" y="2177531"/>
            <a:ext cx="41910" cy="254000"/>
          </a:xfrm>
          <a:custGeom>
            <a:avLst/>
            <a:gdLst/>
            <a:ahLst/>
            <a:cxnLst/>
            <a:rect l="l" t="t" r="r" b="b"/>
            <a:pathLst>
              <a:path w="41909" h="254000">
                <a:moveTo>
                  <a:pt x="41693" y="0"/>
                </a:moveTo>
                <a:lnTo>
                  <a:pt x="0" y="0"/>
                </a:lnTo>
                <a:lnTo>
                  <a:pt x="0" y="254000"/>
                </a:lnTo>
                <a:lnTo>
                  <a:pt x="41693" y="254000"/>
                </a:lnTo>
                <a:lnTo>
                  <a:pt x="41693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328255" y="2177531"/>
            <a:ext cx="41910" cy="254000"/>
          </a:xfrm>
          <a:custGeom>
            <a:avLst/>
            <a:gdLst/>
            <a:ahLst/>
            <a:cxnLst/>
            <a:rect l="l" t="t" r="r" b="b"/>
            <a:pathLst>
              <a:path w="41909" h="254000">
                <a:moveTo>
                  <a:pt x="41693" y="0"/>
                </a:moveTo>
                <a:lnTo>
                  <a:pt x="0" y="0"/>
                </a:lnTo>
                <a:lnTo>
                  <a:pt x="0" y="254000"/>
                </a:lnTo>
                <a:lnTo>
                  <a:pt x="41693" y="254000"/>
                </a:lnTo>
                <a:lnTo>
                  <a:pt x="41693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682666" y="2177531"/>
            <a:ext cx="41910" cy="254000"/>
          </a:xfrm>
          <a:custGeom>
            <a:avLst/>
            <a:gdLst/>
            <a:ahLst/>
            <a:cxnLst/>
            <a:rect l="l" t="t" r="r" b="b"/>
            <a:pathLst>
              <a:path w="41909" h="254000">
                <a:moveTo>
                  <a:pt x="41659" y="0"/>
                </a:moveTo>
                <a:lnTo>
                  <a:pt x="0" y="0"/>
                </a:lnTo>
                <a:lnTo>
                  <a:pt x="0" y="254000"/>
                </a:lnTo>
                <a:lnTo>
                  <a:pt x="41659" y="254000"/>
                </a:lnTo>
                <a:lnTo>
                  <a:pt x="41659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037008" y="2177531"/>
            <a:ext cx="41910" cy="254000"/>
          </a:xfrm>
          <a:custGeom>
            <a:avLst/>
            <a:gdLst/>
            <a:ahLst/>
            <a:cxnLst/>
            <a:rect l="l" t="t" r="r" b="b"/>
            <a:pathLst>
              <a:path w="41909" h="254000">
                <a:moveTo>
                  <a:pt x="41727" y="0"/>
                </a:moveTo>
                <a:lnTo>
                  <a:pt x="0" y="0"/>
                </a:lnTo>
                <a:lnTo>
                  <a:pt x="0" y="254000"/>
                </a:lnTo>
                <a:lnTo>
                  <a:pt x="41727" y="254000"/>
                </a:lnTo>
                <a:lnTo>
                  <a:pt x="41727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936861" y="5835"/>
            <a:ext cx="3761740" cy="2425700"/>
          </a:xfrm>
          <a:custGeom>
            <a:avLst/>
            <a:gdLst/>
            <a:ahLst/>
            <a:cxnLst/>
            <a:rect l="l" t="t" r="r" b="b"/>
            <a:pathLst>
              <a:path w="3761740" h="2425700">
                <a:moveTo>
                  <a:pt x="3761333" y="0"/>
                </a:moveTo>
                <a:lnTo>
                  <a:pt x="3454552" y="0"/>
                </a:lnTo>
                <a:lnTo>
                  <a:pt x="3454552" y="38100"/>
                </a:lnTo>
                <a:lnTo>
                  <a:pt x="3454552" y="355600"/>
                </a:lnTo>
                <a:lnTo>
                  <a:pt x="3454552" y="2120900"/>
                </a:lnTo>
                <a:lnTo>
                  <a:pt x="3141878" y="2120900"/>
                </a:lnTo>
                <a:lnTo>
                  <a:pt x="3141878" y="1816100"/>
                </a:lnTo>
                <a:lnTo>
                  <a:pt x="3454552" y="1816100"/>
                </a:lnTo>
                <a:lnTo>
                  <a:pt x="3454552" y="1765300"/>
                </a:lnTo>
                <a:lnTo>
                  <a:pt x="3141878" y="1765300"/>
                </a:lnTo>
                <a:lnTo>
                  <a:pt x="3141878" y="1460500"/>
                </a:lnTo>
                <a:lnTo>
                  <a:pt x="3454552" y="1460500"/>
                </a:lnTo>
                <a:lnTo>
                  <a:pt x="3454552" y="1422400"/>
                </a:lnTo>
                <a:lnTo>
                  <a:pt x="3141878" y="1422400"/>
                </a:lnTo>
                <a:lnTo>
                  <a:pt x="3141878" y="1104900"/>
                </a:lnTo>
                <a:lnTo>
                  <a:pt x="3454552" y="1104900"/>
                </a:lnTo>
                <a:lnTo>
                  <a:pt x="3454552" y="1066800"/>
                </a:lnTo>
                <a:lnTo>
                  <a:pt x="3141878" y="1066800"/>
                </a:lnTo>
                <a:lnTo>
                  <a:pt x="3141878" y="749300"/>
                </a:lnTo>
                <a:lnTo>
                  <a:pt x="3454552" y="749300"/>
                </a:lnTo>
                <a:lnTo>
                  <a:pt x="3454552" y="711200"/>
                </a:lnTo>
                <a:lnTo>
                  <a:pt x="3141878" y="711200"/>
                </a:lnTo>
                <a:lnTo>
                  <a:pt x="3141878" y="393700"/>
                </a:lnTo>
                <a:lnTo>
                  <a:pt x="3454552" y="393700"/>
                </a:lnTo>
                <a:lnTo>
                  <a:pt x="3454552" y="355600"/>
                </a:lnTo>
                <a:lnTo>
                  <a:pt x="3141878" y="355600"/>
                </a:lnTo>
                <a:lnTo>
                  <a:pt x="3141878" y="38100"/>
                </a:lnTo>
                <a:lnTo>
                  <a:pt x="3454552" y="38100"/>
                </a:lnTo>
                <a:lnTo>
                  <a:pt x="3454552" y="0"/>
                </a:lnTo>
                <a:lnTo>
                  <a:pt x="3100146" y="0"/>
                </a:lnTo>
                <a:lnTo>
                  <a:pt x="3100146" y="38100"/>
                </a:lnTo>
                <a:lnTo>
                  <a:pt x="3100146" y="355600"/>
                </a:lnTo>
                <a:lnTo>
                  <a:pt x="3100146" y="2120900"/>
                </a:lnTo>
                <a:lnTo>
                  <a:pt x="2787459" y="2120900"/>
                </a:lnTo>
                <a:lnTo>
                  <a:pt x="2787459" y="1816100"/>
                </a:lnTo>
                <a:lnTo>
                  <a:pt x="3100146" y="1816100"/>
                </a:lnTo>
                <a:lnTo>
                  <a:pt x="3100146" y="1765300"/>
                </a:lnTo>
                <a:lnTo>
                  <a:pt x="2787459" y="1765300"/>
                </a:lnTo>
                <a:lnTo>
                  <a:pt x="2787459" y="1460500"/>
                </a:lnTo>
                <a:lnTo>
                  <a:pt x="3100146" y="1460500"/>
                </a:lnTo>
                <a:lnTo>
                  <a:pt x="3100146" y="1422400"/>
                </a:lnTo>
                <a:lnTo>
                  <a:pt x="2787459" y="1422400"/>
                </a:lnTo>
                <a:lnTo>
                  <a:pt x="2787459" y="1104900"/>
                </a:lnTo>
                <a:lnTo>
                  <a:pt x="3100146" y="1104900"/>
                </a:lnTo>
                <a:lnTo>
                  <a:pt x="3100146" y="1066800"/>
                </a:lnTo>
                <a:lnTo>
                  <a:pt x="2787459" y="1066800"/>
                </a:lnTo>
                <a:lnTo>
                  <a:pt x="2787459" y="749300"/>
                </a:lnTo>
                <a:lnTo>
                  <a:pt x="3100146" y="749300"/>
                </a:lnTo>
                <a:lnTo>
                  <a:pt x="3100146" y="711200"/>
                </a:lnTo>
                <a:lnTo>
                  <a:pt x="2787459" y="711200"/>
                </a:lnTo>
                <a:lnTo>
                  <a:pt x="2787459" y="393700"/>
                </a:lnTo>
                <a:lnTo>
                  <a:pt x="3100146" y="393700"/>
                </a:lnTo>
                <a:lnTo>
                  <a:pt x="3100146" y="355600"/>
                </a:lnTo>
                <a:lnTo>
                  <a:pt x="2787459" y="355600"/>
                </a:lnTo>
                <a:lnTo>
                  <a:pt x="2787459" y="38100"/>
                </a:lnTo>
                <a:lnTo>
                  <a:pt x="3100146" y="38100"/>
                </a:lnTo>
                <a:lnTo>
                  <a:pt x="3100146" y="0"/>
                </a:lnTo>
                <a:lnTo>
                  <a:pt x="2745765" y="0"/>
                </a:lnTo>
                <a:lnTo>
                  <a:pt x="2745765" y="38100"/>
                </a:lnTo>
                <a:lnTo>
                  <a:pt x="2745765" y="355600"/>
                </a:lnTo>
                <a:lnTo>
                  <a:pt x="2745765" y="2120900"/>
                </a:lnTo>
                <a:lnTo>
                  <a:pt x="2433078" y="2120900"/>
                </a:lnTo>
                <a:lnTo>
                  <a:pt x="2433078" y="1816100"/>
                </a:lnTo>
                <a:lnTo>
                  <a:pt x="2745765" y="1816100"/>
                </a:lnTo>
                <a:lnTo>
                  <a:pt x="2745765" y="1765300"/>
                </a:lnTo>
                <a:lnTo>
                  <a:pt x="2433078" y="1765300"/>
                </a:lnTo>
                <a:lnTo>
                  <a:pt x="2433078" y="1460500"/>
                </a:lnTo>
                <a:lnTo>
                  <a:pt x="2745765" y="1460500"/>
                </a:lnTo>
                <a:lnTo>
                  <a:pt x="2745765" y="1422400"/>
                </a:lnTo>
                <a:lnTo>
                  <a:pt x="2433078" y="1422400"/>
                </a:lnTo>
                <a:lnTo>
                  <a:pt x="2433078" y="1104900"/>
                </a:lnTo>
                <a:lnTo>
                  <a:pt x="2745765" y="1104900"/>
                </a:lnTo>
                <a:lnTo>
                  <a:pt x="2745765" y="1066800"/>
                </a:lnTo>
                <a:lnTo>
                  <a:pt x="2433078" y="1066800"/>
                </a:lnTo>
                <a:lnTo>
                  <a:pt x="2433078" y="749300"/>
                </a:lnTo>
                <a:lnTo>
                  <a:pt x="2745765" y="749300"/>
                </a:lnTo>
                <a:lnTo>
                  <a:pt x="2745765" y="711200"/>
                </a:lnTo>
                <a:lnTo>
                  <a:pt x="2433078" y="711200"/>
                </a:lnTo>
                <a:lnTo>
                  <a:pt x="2433078" y="393700"/>
                </a:lnTo>
                <a:lnTo>
                  <a:pt x="2745765" y="393700"/>
                </a:lnTo>
                <a:lnTo>
                  <a:pt x="2745765" y="355600"/>
                </a:lnTo>
                <a:lnTo>
                  <a:pt x="2433078" y="355600"/>
                </a:lnTo>
                <a:lnTo>
                  <a:pt x="2433078" y="38100"/>
                </a:lnTo>
                <a:lnTo>
                  <a:pt x="2745765" y="38100"/>
                </a:lnTo>
                <a:lnTo>
                  <a:pt x="2745765" y="0"/>
                </a:lnTo>
                <a:lnTo>
                  <a:pt x="2391397" y="0"/>
                </a:lnTo>
                <a:lnTo>
                  <a:pt x="2391397" y="38100"/>
                </a:lnTo>
                <a:lnTo>
                  <a:pt x="2391397" y="355600"/>
                </a:lnTo>
                <a:lnTo>
                  <a:pt x="2391397" y="2120900"/>
                </a:lnTo>
                <a:lnTo>
                  <a:pt x="2078710" y="2120900"/>
                </a:lnTo>
                <a:lnTo>
                  <a:pt x="2078710" y="1816100"/>
                </a:lnTo>
                <a:lnTo>
                  <a:pt x="2391397" y="1816100"/>
                </a:lnTo>
                <a:lnTo>
                  <a:pt x="2391397" y="1765300"/>
                </a:lnTo>
                <a:lnTo>
                  <a:pt x="2078710" y="1765300"/>
                </a:lnTo>
                <a:lnTo>
                  <a:pt x="2078710" y="1460500"/>
                </a:lnTo>
                <a:lnTo>
                  <a:pt x="2391397" y="1460500"/>
                </a:lnTo>
                <a:lnTo>
                  <a:pt x="2391397" y="1422400"/>
                </a:lnTo>
                <a:lnTo>
                  <a:pt x="2078710" y="1422400"/>
                </a:lnTo>
                <a:lnTo>
                  <a:pt x="2078710" y="1104900"/>
                </a:lnTo>
                <a:lnTo>
                  <a:pt x="2391397" y="1104900"/>
                </a:lnTo>
                <a:lnTo>
                  <a:pt x="2391397" y="1066800"/>
                </a:lnTo>
                <a:lnTo>
                  <a:pt x="2078710" y="1066800"/>
                </a:lnTo>
                <a:lnTo>
                  <a:pt x="2078710" y="749300"/>
                </a:lnTo>
                <a:lnTo>
                  <a:pt x="2391397" y="749300"/>
                </a:lnTo>
                <a:lnTo>
                  <a:pt x="2391397" y="711200"/>
                </a:lnTo>
                <a:lnTo>
                  <a:pt x="2078710" y="711200"/>
                </a:lnTo>
                <a:lnTo>
                  <a:pt x="2078710" y="393700"/>
                </a:lnTo>
                <a:lnTo>
                  <a:pt x="2391397" y="393700"/>
                </a:lnTo>
                <a:lnTo>
                  <a:pt x="2391397" y="355600"/>
                </a:lnTo>
                <a:lnTo>
                  <a:pt x="2078710" y="355600"/>
                </a:lnTo>
                <a:lnTo>
                  <a:pt x="2078710" y="38100"/>
                </a:lnTo>
                <a:lnTo>
                  <a:pt x="2391397" y="38100"/>
                </a:lnTo>
                <a:lnTo>
                  <a:pt x="2391397" y="0"/>
                </a:lnTo>
                <a:lnTo>
                  <a:pt x="2037016" y="0"/>
                </a:lnTo>
                <a:lnTo>
                  <a:pt x="2037016" y="38100"/>
                </a:lnTo>
                <a:lnTo>
                  <a:pt x="2037016" y="355600"/>
                </a:lnTo>
                <a:lnTo>
                  <a:pt x="2037016" y="2120900"/>
                </a:lnTo>
                <a:lnTo>
                  <a:pt x="1724329" y="2120900"/>
                </a:lnTo>
                <a:lnTo>
                  <a:pt x="1724329" y="1816100"/>
                </a:lnTo>
                <a:lnTo>
                  <a:pt x="2037016" y="1816100"/>
                </a:lnTo>
                <a:lnTo>
                  <a:pt x="2037016" y="1765300"/>
                </a:lnTo>
                <a:lnTo>
                  <a:pt x="1724329" y="1765300"/>
                </a:lnTo>
                <a:lnTo>
                  <a:pt x="1724329" y="1460500"/>
                </a:lnTo>
                <a:lnTo>
                  <a:pt x="2037016" y="1460500"/>
                </a:lnTo>
                <a:lnTo>
                  <a:pt x="2037016" y="1422400"/>
                </a:lnTo>
                <a:lnTo>
                  <a:pt x="1724329" y="1422400"/>
                </a:lnTo>
                <a:lnTo>
                  <a:pt x="1724329" y="1104900"/>
                </a:lnTo>
                <a:lnTo>
                  <a:pt x="2037016" y="1104900"/>
                </a:lnTo>
                <a:lnTo>
                  <a:pt x="2037016" y="1066800"/>
                </a:lnTo>
                <a:lnTo>
                  <a:pt x="1724329" y="1066800"/>
                </a:lnTo>
                <a:lnTo>
                  <a:pt x="1724329" y="749300"/>
                </a:lnTo>
                <a:lnTo>
                  <a:pt x="2037016" y="749300"/>
                </a:lnTo>
                <a:lnTo>
                  <a:pt x="2037016" y="711200"/>
                </a:lnTo>
                <a:lnTo>
                  <a:pt x="1724329" y="711200"/>
                </a:lnTo>
                <a:lnTo>
                  <a:pt x="1724329" y="393700"/>
                </a:lnTo>
                <a:lnTo>
                  <a:pt x="2037016" y="393700"/>
                </a:lnTo>
                <a:lnTo>
                  <a:pt x="2037016" y="355600"/>
                </a:lnTo>
                <a:lnTo>
                  <a:pt x="1724329" y="355600"/>
                </a:lnTo>
                <a:lnTo>
                  <a:pt x="1724329" y="38100"/>
                </a:lnTo>
                <a:lnTo>
                  <a:pt x="2037016" y="38100"/>
                </a:lnTo>
                <a:lnTo>
                  <a:pt x="2037016" y="0"/>
                </a:lnTo>
                <a:lnTo>
                  <a:pt x="1682635" y="0"/>
                </a:lnTo>
                <a:lnTo>
                  <a:pt x="1682635" y="38100"/>
                </a:lnTo>
                <a:lnTo>
                  <a:pt x="1682635" y="355600"/>
                </a:lnTo>
                <a:lnTo>
                  <a:pt x="1682635" y="393700"/>
                </a:lnTo>
                <a:lnTo>
                  <a:pt x="1682635" y="711200"/>
                </a:lnTo>
                <a:lnTo>
                  <a:pt x="1682635" y="749300"/>
                </a:lnTo>
                <a:lnTo>
                  <a:pt x="1682635" y="1066800"/>
                </a:lnTo>
                <a:lnTo>
                  <a:pt x="1682597" y="1066800"/>
                </a:lnTo>
                <a:lnTo>
                  <a:pt x="1682597" y="2120900"/>
                </a:lnTo>
                <a:lnTo>
                  <a:pt x="1369923" y="2120900"/>
                </a:lnTo>
                <a:lnTo>
                  <a:pt x="1369923" y="1816100"/>
                </a:lnTo>
                <a:lnTo>
                  <a:pt x="1682597" y="1816100"/>
                </a:lnTo>
                <a:lnTo>
                  <a:pt x="1682597" y="1765300"/>
                </a:lnTo>
                <a:lnTo>
                  <a:pt x="1369923" y="1765300"/>
                </a:lnTo>
                <a:lnTo>
                  <a:pt x="1369923" y="1460500"/>
                </a:lnTo>
                <a:lnTo>
                  <a:pt x="1682597" y="1460500"/>
                </a:lnTo>
                <a:lnTo>
                  <a:pt x="1682597" y="1422400"/>
                </a:lnTo>
                <a:lnTo>
                  <a:pt x="1369923" y="1422400"/>
                </a:lnTo>
                <a:lnTo>
                  <a:pt x="1369923" y="1104900"/>
                </a:lnTo>
                <a:lnTo>
                  <a:pt x="1682597" y="1104900"/>
                </a:lnTo>
                <a:lnTo>
                  <a:pt x="1682597" y="1066800"/>
                </a:lnTo>
                <a:lnTo>
                  <a:pt x="1369949" y="1066800"/>
                </a:lnTo>
                <a:lnTo>
                  <a:pt x="1369949" y="749300"/>
                </a:lnTo>
                <a:lnTo>
                  <a:pt x="1682635" y="749300"/>
                </a:lnTo>
                <a:lnTo>
                  <a:pt x="1682635" y="711200"/>
                </a:lnTo>
                <a:lnTo>
                  <a:pt x="1369949" y="711200"/>
                </a:lnTo>
                <a:lnTo>
                  <a:pt x="1369949" y="393700"/>
                </a:lnTo>
                <a:lnTo>
                  <a:pt x="1682635" y="393700"/>
                </a:lnTo>
                <a:lnTo>
                  <a:pt x="1682635" y="355600"/>
                </a:lnTo>
                <a:lnTo>
                  <a:pt x="1369949" y="355600"/>
                </a:lnTo>
                <a:lnTo>
                  <a:pt x="1369949" y="38100"/>
                </a:lnTo>
                <a:lnTo>
                  <a:pt x="1682635" y="38100"/>
                </a:lnTo>
                <a:lnTo>
                  <a:pt x="1682635" y="0"/>
                </a:lnTo>
                <a:lnTo>
                  <a:pt x="1328229" y="0"/>
                </a:lnTo>
                <a:lnTo>
                  <a:pt x="1328229" y="38100"/>
                </a:lnTo>
                <a:lnTo>
                  <a:pt x="1328229" y="355600"/>
                </a:lnTo>
                <a:lnTo>
                  <a:pt x="1328229" y="2120900"/>
                </a:lnTo>
                <a:lnTo>
                  <a:pt x="1015580" y="2120900"/>
                </a:lnTo>
                <a:lnTo>
                  <a:pt x="1015580" y="1816100"/>
                </a:lnTo>
                <a:lnTo>
                  <a:pt x="1328229" y="1816100"/>
                </a:lnTo>
                <a:lnTo>
                  <a:pt x="1328229" y="1765300"/>
                </a:lnTo>
                <a:lnTo>
                  <a:pt x="1015580" y="1765300"/>
                </a:lnTo>
                <a:lnTo>
                  <a:pt x="1015580" y="1460500"/>
                </a:lnTo>
                <a:lnTo>
                  <a:pt x="1328229" y="1460500"/>
                </a:lnTo>
                <a:lnTo>
                  <a:pt x="1328229" y="1422400"/>
                </a:lnTo>
                <a:lnTo>
                  <a:pt x="1015580" y="1422400"/>
                </a:lnTo>
                <a:lnTo>
                  <a:pt x="1015580" y="1104900"/>
                </a:lnTo>
                <a:lnTo>
                  <a:pt x="1328229" y="1104900"/>
                </a:lnTo>
                <a:lnTo>
                  <a:pt x="1328229" y="1066800"/>
                </a:lnTo>
                <a:lnTo>
                  <a:pt x="1015580" y="1066800"/>
                </a:lnTo>
                <a:lnTo>
                  <a:pt x="1015580" y="749300"/>
                </a:lnTo>
                <a:lnTo>
                  <a:pt x="1328229" y="749300"/>
                </a:lnTo>
                <a:lnTo>
                  <a:pt x="1328229" y="711200"/>
                </a:lnTo>
                <a:lnTo>
                  <a:pt x="1015580" y="711200"/>
                </a:lnTo>
                <a:lnTo>
                  <a:pt x="1015580" y="393700"/>
                </a:lnTo>
                <a:lnTo>
                  <a:pt x="1328229" y="393700"/>
                </a:lnTo>
                <a:lnTo>
                  <a:pt x="1328229" y="355600"/>
                </a:lnTo>
                <a:lnTo>
                  <a:pt x="1015580" y="355600"/>
                </a:lnTo>
                <a:lnTo>
                  <a:pt x="1015580" y="38100"/>
                </a:lnTo>
                <a:lnTo>
                  <a:pt x="1328229" y="38100"/>
                </a:lnTo>
                <a:lnTo>
                  <a:pt x="1328229" y="0"/>
                </a:lnTo>
                <a:lnTo>
                  <a:pt x="973848" y="0"/>
                </a:lnTo>
                <a:lnTo>
                  <a:pt x="973848" y="38100"/>
                </a:lnTo>
                <a:lnTo>
                  <a:pt x="973848" y="355600"/>
                </a:lnTo>
                <a:lnTo>
                  <a:pt x="973848" y="2120900"/>
                </a:lnTo>
                <a:lnTo>
                  <a:pt x="661162" y="2120900"/>
                </a:lnTo>
                <a:lnTo>
                  <a:pt x="661162" y="1816100"/>
                </a:lnTo>
                <a:lnTo>
                  <a:pt x="973848" y="1816100"/>
                </a:lnTo>
                <a:lnTo>
                  <a:pt x="973848" y="1765300"/>
                </a:lnTo>
                <a:lnTo>
                  <a:pt x="661162" y="1765300"/>
                </a:lnTo>
                <a:lnTo>
                  <a:pt x="661162" y="1460500"/>
                </a:lnTo>
                <a:lnTo>
                  <a:pt x="973848" y="1460500"/>
                </a:lnTo>
                <a:lnTo>
                  <a:pt x="973848" y="1422400"/>
                </a:lnTo>
                <a:lnTo>
                  <a:pt x="661162" y="1422400"/>
                </a:lnTo>
                <a:lnTo>
                  <a:pt x="661162" y="1104900"/>
                </a:lnTo>
                <a:lnTo>
                  <a:pt x="973848" y="1104900"/>
                </a:lnTo>
                <a:lnTo>
                  <a:pt x="973848" y="1066800"/>
                </a:lnTo>
                <a:lnTo>
                  <a:pt x="661162" y="1066800"/>
                </a:lnTo>
                <a:lnTo>
                  <a:pt x="661162" y="749300"/>
                </a:lnTo>
                <a:lnTo>
                  <a:pt x="973848" y="749300"/>
                </a:lnTo>
                <a:lnTo>
                  <a:pt x="973848" y="711200"/>
                </a:lnTo>
                <a:lnTo>
                  <a:pt x="661162" y="711200"/>
                </a:lnTo>
                <a:lnTo>
                  <a:pt x="661162" y="393700"/>
                </a:lnTo>
                <a:lnTo>
                  <a:pt x="973848" y="393700"/>
                </a:lnTo>
                <a:lnTo>
                  <a:pt x="973848" y="355600"/>
                </a:lnTo>
                <a:lnTo>
                  <a:pt x="661162" y="355600"/>
                </a:lnTo>
                <a:lnTo>
                  <a:pt x="661162" y="38100"/>
                </a:lnTo>
                <a:lnTo>
                  <a:pt x="973848" y="38100"/>
                </a:lnTo>
                <a:lnTo>
                  <a:pt x="973848" y="0"/>
                </a:lnTo>
                <a:lnTo>
                  <a:pt x="619506" y="0"/>
                </a:lnTo>
                <a:lnTo>
                  <a:pt x="619506" y="38100"/>
                </a:lnTo>
                <a:lnTo>
                  <a:pt x="619506" y="355600"/>
                </a:lnTo>
                <a:lnTo>
                  <a:pt x="619506" y="2120900"/>
                </a:lnTo>
                <a:lnTo>
                  <a:pt x="306793" y="2120900"/>
                </a:lnTo>
                <a:lnTo>
                  <a:pt x="306793" y="1816100"/>
                </a:lnTo>
                <a:lnTo>
                  <a:pt x="619506" y="1816100"/>
                </a:lnTo>
                <a:lnTo>
                  <a:pt x="619506" y="1765300"/>
                </a:lnTo>
                <a:lnTo>
                  <a:pt x="306793" y="1765300"/>
                </a:lnTo>
                <a:lnTo>
                  <a:pt x="306793" y="1460500"/>
                </a:lnTo>
                <a:lnTo>
                  <a:pt x="619506" y="1460500"/>
                </a:lnTo>
                <a:lnTo>
                  <a:pt x="619506" y="1422400"/>
                </a:lnTo>
                <a:lnTo>
                  <a:pt x="306793" y="1422400"/>
                </a:lnTo>
                <a:lnTo>
                  <a:pt x="306793" y="1104900"/>
                </a:lnTo>
                <a:lnTo>
                  <a:pt x="619506" y="1104900"/>
                </a:lnTo>
                <a:lnTo>
                  <a:pt x="619506" y="1066800"/>
                </a:lnTo>
                <a:lnTo>
                  <a:pt x="306793" y="1066800"/>
                </a:lnTo>
                <a:lnTo>
                  <a:pt x="306793" y="749300"/>
                </a:lnTo>
                <a:lnTo>
                  <a:pt x="619506" y="749300"/>
                </a:lnTo>
                <a:lnTo>
                  <a:pt x="619506" y="711200"/>
                </a:lnTo>
                <a:lnTo>
                  <a:pt x="306793" y="711200"/>
                </a:lnTo>
                <a:lnTo>
                  <a:pt x="306793" y="393700"/>
                </a:lnTo>
                <a:lnTo>
                  <a:pt x="619506" y="393700"/>
                </a:lnTo>
                <a:lnTo>
                  <a:pt x="619506" y="355600"/>
                </a:lnTo>
                <a:lnTo>
                  <a:pt x="306793" y="355600"/>
                </a:lnTo>
                <a:lnTo>
                  <a:pt x="306793" y="38100"/>
                </a:lnTo>
                <a:lnTo>
                  <a:pt x="619506" y="38100"/>
                </a:lnTo>
                <a:lnTo>
                  <a:pt x="619506" y="0"/>
                </a:lnTo>
                <a:lnTo>
                  <a:pt x="0" y="0"/>
                </a:lnTo>
                <a:lnTo>
                  <a:pt x="0" y="38100"/>
                </a:lnTo>
                <a:lnTo>
                  <a:pt x="265099" y="38100"/>
                </a:lnTo>
                <a:lnTo>
                  <a:pt x="265099" y="355600"/>
                </a:lnTo>
                <a:lnTo>
                  <a:pt x="0" y="355600"/>
                </a:lnTo>
                <a:lnTo>
                  <a:pt x="0" y="393700"/>
                </a:lnTo>
                <a:lnTo>
                  <a:pt x="265099" y="393700"/>
                </a:lnTo>
                <a:lnTo>
                  <a:pt x="265099" y="711200"/>
                </a:lnTo>
                <a:lnTo>
                  <a:pt x="0" y="711200"/>
                </a:lnTo>
                <a:lnTo>
                  <a:pt x="0" y="749300"/>
                </a:lnTo>
                <a:lnTo>
                  <a:pt x="265099" y="749300"/>
                </a:lnTo>
                <a:lnTo>
                  <a:pt x="265099" y="1066800"/>
                </a:lnTo>
                <a:lnTo>
                  <a:pt x="0" y="1066800"/>
                </a:lnTo>
                <a:lnTo>
                  <a:pt x="0" y="1104900"/>
                </a:lnTo>
                <a:lnTo>
                  <a:pt x="265099" y="1104900"/>
                </a:lnTo>
                <a:lnTo>
                  <a:pt x="265099" y="1422400"/>
                </a:lnTo>
                <a:lnTo>
                  <a:pt x="0" y="1422400"/>
                </a:lnTo>
                <a:lnTo>
                  <a:pt x="0" y="1460500"/>
                </a:lnTo>
                <a:lnTo>
                  <a:pt x="265099" y="1460500"/>
                </a:lnTo>
                <a:lnTo>
                  <a:pt x="265099" y="1765300"/>
                </a:lnTo>
                <a:lnTo>
                  <a:pt x="0" y="1765300"/>
                </a:lnTo>
                <a:lnTo>
                  <a:pt x="0" y="1816100"/>
                </a:lnTo>
                <a:lnTo>
                  <a:pt x="265099" y="1816100"/>
                </a:lnTo>
                <a:lnTo>
                  <a:pt x="265099" y="2120900"/>
                </a:lnTo>
                <a:lnTo>
                  <a:pt x="0" y="2120900"/>
                </a:lnTo>
                <a:lnTo>
                  <a:pt x="0" y="2171700"/>
                </a:lnTo>
                <a:lnTo>
                  <a:pt x="3454552" y="2171700"/>
                </a:lnTo>
                <a:lnTo>
                  <a:pt x="3454552" y="2425700"/>
                </a:lnTo>
                <a:lnTo>
                  <a:pt x="3496208" y="2425700"/>
                </a:lnTo>
                <a:lnTo>
                  <a:pt x="3496208" y="2171700"/>
                </a:lnTo>
                <a:lnTo>
                  <a:pt x="3761333" y="2171700"/>
                </a:lnTo>
                <a:lnTo>
                  <a:pt x="3761333" y="2120900"/>
                </a:lnTo>
                <a:lnTo>
                  <a:pt x="3496208" y="2120900"/>
                </a:lnTo>
                <a:lnTo>
                  <a:pt x="3496208" y="1816100"/>
                </a:lnTo>
                <a:lnTo>
                  <a:pt x="3761333" y="1816100"/>
                </a:lnTo>
                <a:lnTo>
                  <a:pt x="3761333" y="1765300"/>
                </a:lnTo>
                <a:lnTo>
                  <a:pt x="3496208" y="1765300"/>
                </a:lnTo>
                <a:lnTo>
                  <a:pt x="3496208" y="1460500"/>
                </a:lnTo>
                <a:lnTo>
                  <a:pt x="3761333" y="1460500"/>
                </a:lnTo>
                <a:lnTo>
                  <a:pt x="3761333" y="1422400"/>
                </a:lnTo>
                <a:lnTo>
                  <a:pt x="3496208" y="1422400"/>
                </a:lnTo>
                <a:lnTo>
                  <a:pt x="3496208" y="1104900"/>
                </a:lnTo>
                <a:lnTo>
                  <a:pt x="3761333" y="1104900"/>
                </a:lnTo>
                <a:lnTo>
                  <a:pt x="3761333" y="1066800"/>
                </a:lnTo>
                <a:lnTo>
                  <a:pt x="3496208" y="1066800"/>
                </a:lnTo>
                <a:lnTo>
                  <a:pt x="3496208" y="749300"/>
                </a:lnTo>
                <a:lnTo>
                  <a:pt x="3761333" y="749300"/>
                </a:lnTo>
                <a:lnTo>
                  <a:pt x="3761333" y="711200"/>
                </a:lnTo>
                <a:lnTo>
                  <a:pt x="3496208" y="711200"/>
                </a:lnTo>
                <a:lnTo>
                  <a:pt x="3496208" y="393700"/>
                </a:lnTo>
                <a:lnTo>
                  <a:pt x="3761333" y="393700"/>
                </a:lnTo>
                <a:lnTo>
                  <a:pt x="3761333" y="355600"/>
                </a:lnTo>
                <a:lnTo>
                  <a:pt x="3496208" y="355600"/>
                </a:lnTo>
                <a:lnTo>
                  <a:pt x="3496208" y="38100"/>
                </a:lnTo>
                <a:lnTo>
                  <a:pt x="3761333" y="38100"/>
                </a:lnTo>
                <a:lnTo>
                  <a:pt x="3761333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520" y="1629186"/>
            <a:ext cx="3253740" cy="597535"/>
          </a:xfrm>
          <a:custGeom>
            <a:avLst/>
            <a:gdLst/>
            <a:ahLst/>
            <a:cxnLst/>
            <a:rect l="l" t="t" r="r" b="b"/>
            <a:pathLst>
              <a:path w="3253740" h="597535">
                <a:moveTo>
                  <a:pt x="87117" y="48249"/>
                </a:moveTo>
                <a:lnTo>
                  <a:pt x="0" y="48249"/>
                </a:lnTo>
                <a:lnTo>
                  <a:pt x="0" y="517345"/>
                </a:lnTo>
                <a:lnTo>
                  <a:pt x="87117" y="517345"/>
                </a:lnTo>
                <a:lnTo>
                  <a:pt x="87117" y="316304"/>
                </a:lnTo>
                <a:lnTo>
                  <a:pt x="416825" y="316304"/>
                </a:lnTo>
                <a:lnTo>
                  <a:pt x="416825" y="241919"/>
                </a:lnTo>
                <a:lnTo>
                  <a:pt x="87117" y="241919"/>
                </a:lnTo>
                <a:lnTo>
                  <a:pt x="87117" y="48249"/>
                </a:lnTo>
                <a:close/>
              </a:path>
              <a:path w="3253740" h="597535">
                <a:moveTo>
                  <a:pt x="416825" y="316304"/>
                </a:moveTo>
                <a:lnTo>
                  <a:pt x="329707" y="316304"/>
                </a:lnTo>
                <a:lnTo>
                  <a:pt x="329707" y="517345"/>
                </a:lnTo>
                <a:lnTo>
                  <a:pt x="416825" y="517345"/>
                </a:lnTo>
                <a:lnTo>
                  <a:pt x="416825" y="316304"/>
                </a:lnTo>
                <a:close/>
              </a:path>
              <a:path w="3253740" h="597535">
                <a:moveTo>
                  <a:pt x="416825" y="48249"/>
                </a:moveTo>
                <a:lnTo>
                  <a:pt x="329707" y="48249"/>
                </a:lnTo>
                <a:lnTo>
                  <a:pt x="329707" y="241919"/>
                </a:lnTo>
                <a:lnTo>
                  <a:pt x="416825" y="241919"/>
                </a:lnTo>
                <a:lnTo>
                  <a:pt x="416825" y="48249"/>
                </a:lnTo>
                <a:close/>
              </a:path>
              <a:path w="3253740" h="597535">
                <a:moveTo>
                  <a:pt x="693162" y="155471"/>
                </a:moveTo>
                <a:lnTo>
                  <a:pt x="642901" y="161335"/>
                </a:lnTo>
                <a:lnTo>
                  <a:pt x="598002" y="178926"/>
                </a:lnTo>
                <a:lnTo>
                  <a:pt x="560307" y="207072"/>
                </a:lnTo>
                <a:lnTo>
                  <a:pt x="531659" y="244599"/>
                </a:lnTo>
                <a:lnTo>
                  <a:pt x="514068" y="288828"/>
                </a:lnTo>
                <a:lnTo>
                  <a:pt x="508204" y="338419"/>
                </a:lnTo>
                <a:lnTo>
                  <a:pt x="509712" y="364219"/>
                </a:lnTo>
                <a:lnTo>
                  <a:pt x="521774" y="411798"/>
                </a:lnTo>
                <a:lnTo>
                  <a:pt x="545983" y="453221"/>
                </a:lnTo>
                <a:lnTo>
                  <a:pt x="580830" y="485723"/>
                </a:lnTo>
                <a:lnTo>
                  <a:pt x="625352" y="508843"/>
                </a:lnTo>
                <a:lnTo>
                  <a:pt x="677288" y="520570"/>
                </a:lnTo>
                <a:lnTo>
                  <a:pt x="705894" y="522036"/>
                </a:lnTo>
                <a:lnTo>
                  <a:pt x="728428" y="521115"/>
                </a:lnTo>
                <a:lnTo>
                  <a:pt x="769976" y="513743"/>
                </a:lnTo>
                <a:lnTo>
                  <a:pt x="806624" y="499042"/>
                </a:lnTo>
                <a:lnTo>
                  <a:pt x="849974" y="463734"/>
                </a:lnTo>
                <a:lnTo>
                  <a:pt x="838895" y="451001"/>
                </a:lnTo>
                <a:lnTo>
                  <a:pt x="707905" y="451001"/>
                </a:lnTo>
                <a:lnTo>
                  <a:pt x="685706" y="449577"/>
                </a:lnTo>
                <a:lnTo>
                  <a:pt x="646838" y="438185"/>
                </a:lnTo>
                <a:lnTo>
                  <a:pt x="616222" y="415484"/>
                </a:lnTo>
                <a:lnTo>
                  <a:pt x="591971" y="365224"/>
                </a:lnTo>
                <a:lnTo>
                  <a:pt x="872758" y="365224"/>
                </a:lnTo>
                <a:lnTo>
                  <a:pt x="873652" y="354502"/>
                </a:lnTo>
                <a:lnTo>
                  <a:pt x="874099" y="346237"/>
                </a:lnTo>
                <a:lnTo>
                  <a:pt x="873988" y="338419"/>
                </a:lnTo>
                <a:lnTo>
                  <a:pt x="872633" y="313791"/>
                </a:lnTo>
                <a:lnTo>
                  <a:pt x="871895" y="309603"/>
                </a:lnTo>
                <a:lnTo>
                  <a:pt x="591301" y="309603"/>
                </a:lnTo>
                <a:lnTo>
                  <a:pt x="595657" y="290839"/>
                </a:lnTo>
                <a:lnTo>
                  <a:pt x="624808" y="246610"/>
                </a:lnTo>
                <a:lnTo>
                  <a:pt x="673811" y="223993"/>
                </a:lnTo>
                <a:lnTo>
                  <a:pt x="693162" y="222485"/>
                </a:lnTo>
                <a:lnTo>
                  <a:pt x="836756" y="222485"/>
                </a:lnTo>
                <a:lnTo>
                  <a:pt x="823168" y="206569"/>
                </a:lnTo>
                <a:lnTo>
                  <a:pt x="786311" y="178926"/>
                </a:lnTo>
                <a:lnTo>
                  <a:pt x="742584" y="161335"/>
                </a:lnTo>
                <a:lnTo>
                  <a:pt x="718585" y="156937"/>
                </a:lnTo>
                <a:lnTo>
                  <a:pt x="693162" y="155471"/>
                </a:lnTo>
                <a:close/>
              </a:path>
              <a:path w="3253740" h="597535">
                <a:moveTo>
                  <a:pt x="805075" y="412134"/>
                </a:moveTo>
                <a:lnTo>
                  <a:pt x="784677" y="429138"/>
                </a:lnTo>
                <a:lnTo>
                  <a:pt x="761683" y="441285"/>
                </a:lnTo>
                <a:lnTo>
                  <a:pt x="736092" y="448572"/>
                </a:lnTo>
                <a:lnTo>
                  <a:pt x="707905" y="451001"/>
                </a:lnTo>
                <a:lnTo>
                  <a:pt x="838895" y="451001"/>
                </a:lnTo>
                <a:lnTo>
                  <a:pt x="805075" y="412134"/>
                </a:lnTo>
                <a:close/>
              </a:path>
              <a:path w="3253740" h="597535">
                <a:moveTo>
                  <a:pt x="836756" y="222485"/>
                </a:moveTo>
                <a:lnTo>
                  <a:pt x="693162" y="222485"/>
                </a:lnTo>
                <a:lnTo>
                  <a:pt x="712763" y="223993"/>
                </a:lnTo>
                <a:lnTo>
                  <a:pt x="730689" y="228516"/>
                </a:lnTo>
                <a:lnTo>
                  <a:pt x="773871" y="259594"/>
                </a:lnTo>
                <a:lnTo>
                  <a:pt x="794352" y="309603"/>
                </a:lnTo>
                <a:lnTo>
                  <a:pt x="871895" y="309603"/>
                </a:lnTo>
                <a:lnTo>
                  <a:pt x="868235" y="288828"/>
                </a:lnTo>
                <a:lnTo>
                  <a:pt x="860905" y="265541"/>
                </a:lnTo>
                <a:lnTo>
                  <a:pt x="850644" y="243929"/>
                </a:lnTo>
                <a:lnTo>
                  <a:pt x="838043" y="223993"/>
                </a:lnTo>
                <a:lnTo>
                  <a:pt x="836756" y="222485"/>
                </a:lnTo>
                <a:close/>
              </a:path>
              <a:path w="3253740" h="597535">
                <a:moveTo>
                  <a:pt x="1343116" y="446311"/>
                </a:moveTo>
                <a:lnTo>
                  <a:pt x="910877" y="446311"/>
                </a:lnTo>
                <a:lnTo>
                  <a:pt x="910877" y="597091"/>
                </a:lnTo>
                <a:lnTo>
                  <a:pt x="988613" y="597091"/>
                </a:lnTo>
                <a:lnTo>
                  <a:pt x="988613" y="517345"/>
                </a:lnTo>
                <a:lnTo>
                  <a:pt x="1343116" y="517345"/>
                </a:lnTo>
                <a:lnTo>
                  <a:pt x="1343116" y="446311"/>
                </a:lnTo>
                <a:close/>
              </a:path>
              <a:path w="3253740" h="597535">
                <a:moveTo>
                  <a:pt x="1343116" y="517345"/>
                </a:moveTo>
                <a:lnTo>
                  <a:pt x="1264710" y="517345"/>
                </a:lnTo>
                <a:lnTo>
                  <a:pt x="1264710" y="597091"/>
                </a:lnTo>
                <a:lnTo>
                  <a:pt x="1343116" y="597091"/>
                </a:lnTo>
                <a:lnTo>
                  <a:pt x="1343116" y="517345"/>
                </a:lnTo>
                <a:close/>
              </a:path>
              <a:path w="3253740" h="597535">
                <a:moveTo>
                  <a:pt x="1290175" y="159492"/>
                </a:moveTo>
                <a:lnTo>
                  <a:pt x="995315" y="159492"/>
                </a:lnTo>
                <a:lnTo>
                  <a:pt x="990624" y="282127"/>
                </a:lnTo>
                <a:lnTo>
                  <a:pt x="988069" y="318817"/>
                </a:lnTo>
                <a:lnTo>
                  <a:pt x="979692" y="379129"/>
                </a:lnTo>
                <a:lnTo>
                  <a:pt x="966457" y="421306"/>
                </a:lnTo>
                <a:lnTo>
                  <a:pt x="927631" y="446311"/>
                </a:lnTo>
                <a:lnTo>
                  <a:pt x="1030162" y="446311"/>
                </a:lnTo>
                <a:lnTo>
                  <a:pt x="1052528" y="406856"/>
                </a:lnTo>
                <a:lnTo>
                  <a:pt x="1060360" y="367821"/>
                </a:lnTo>
                <a:lnTo>
                  <a:pt x="1065386" y="317561"/>
                </a:lnTo>
                <a:lnTo>
                  <a:pt x="1069030" y="230526"/>
                </a:lnTo>
                <a:lnTo>
                  <a:pt x="1290175" y="230526"/>
                </a:lnTo>
                <a:lnTo>
                  <a:pt x="1290175" y="159492"/>
                </a:lnTo>
                <a:close/>
              </a:path>
              <a:path w="3253740" h="597535">
                <a:moveTo>
                  <a:pt x="1290175" y="230526"/>
                </a:moveTo>
                <a:lnTo>
                  <a:pt x="1206408" y="230526"/>
                </a:lnTo>
                <a:lnTo>
                  <a:pt x="1206408" y="446311"/>
                </a:lnTo>
                <a:lnTo>
                  <a:pt x="1290175" y="446311"/>
                </a:lnTo>
                <a:lnTo>
                  <a:pt x="1290175" y="230526"/>
                </a:lnTo>
                <a:close/>
              </a:path>
              <a:path w="3253740" h="597535">
                <a:moveTo>
                  <a:pt x="1577423" y="155471"/>
                </a:moveTo>
                <a:lnTo>
                  <a:pt x="1525822" y="161335"/>
                </a:lnTo>
                <a:lnTo>
                  <a:pt x="1479583" y="178926"/>
                </a:lnTo>
                <a:lnTo>
                  <a:pt x="1440715" y="206904"/>
                </a:lnTo>
                <a:lnTo>
                  <a:pt x="1411229" y="243929"/>
                </a:lnTo>
                <a:lnTo>
                  <a:pt x="1393135" y="288326"/>
                </a:lnTo>
                <a:lnTo>
                  <a:pt x="1387104" y="338419"/>
                </a:lnTo>
                <a:lnTo>
                  <a:pt x="1388612" y="364219"/>
                </a:lnTo>
                <a:lnTo>
                  <a:pt x="1400674" y="411798"/>
                </a:lnTo>
                <a:lnTo>
                  <a:pt x="1424799" y="453221"/>
                </a:lnTo>
                <a:lnTo>
                  <a:pt x="1458976" y="485723"/>
                </a:lnTo>
                <a:lnTo>
                  <a:pt x="1502032" y="508843"/>
                </a:lnTo>
                <a:lnTo>
                  <a:pt x="1550952" y="520570"/>
                </a:lnTo>
                <a:lnTo>
                  <a:pt x="1577423" y="522036"/>
                </a:lnTo>
                <a:lnTo>
                  <a:pt x="1604186" y="520570"/>
                </a:lnTo>
                <a:lnTo>
                  <a:pt x="1653441" y="508843"/>
                </a:lnTo>
                <a:lnTo>
                  <a:pt x="1696498" y="485723"/>
                </a:lnTo>
                <a:lnTo>
                  <a:pt x="1730340" y="453221"/>
                </a:lnTo>
                <a:lnTo>
                  <a:pt x="1732293" y="450331"/>
                </a:lnTo>
                <a:lnTo>
                  <a:pt x="1577423" y="450331"/>
                </a:lnTo>
                <a:lnTo>
                  <a:pt x="1555308" y="448405"/>
                </a:lnTo>
                <a:lnTo>
                  <a:pt x="1517110" y="432992"/>
                </a:lnTo>
                <a:lnTo>
                  <a:pt x="1488127" y="402877"/>
                </a:lnTo>
                <a:lnTo>
                  <a:pt x="1473384" y="362334"/>
                </a:lnTo>
                <a:lnTo>
                  <a:pt x="1471541" y="338419"/>
                </a:lnTo>
                <a:lnTo>
                  <a:pt x="1473384" y="314503"/>
                </a:lnTo>
                <a:lnTo>
                  <a:pt x="1488127" y="273960"/>
                </a:lnTo>
                <a:lnTo>
                  <a:pt x="1517110" y="243845"/>
                </a:lnTo>
                <a:lnTo>
                  <a:pt x="1555308" y="228432"/>
                </a:lnTo>
                <a:lnTo>
                  <a:pt x="1577423" y="226506"/>
                </a:lnTo>
                <a:lnTo>
                  <a:pt x="1731840" y="226506"/>
                </a:lnTo>
                <a:lnTo>
                  <a:pt x="1730340" y="224286"/>
                </a:lnTo>
                <a:lnTo>
                  <a:pt x="1696498" y="191784"/>
                </a:lnTo>
                <a:lnTo>
                  <a:pt x="1653441" y="168665"/>
                </a:lnTo>
                <a:lnTo>
                  <a:pt x="1604186" y="156937"/>
                </a:lnTo>
                <a:lnTo>
                  <a:pt x="1577423" y="155471"/>
                </a:lnTo>
                <a:close/>
              </a:path>
              <a:path w="3253740" h="597535">
                <a:moveTo>
                  <a:pt x="1731840" y="226506"/>
                </a:moveTo>
                <a:lnTo>
                  <a:pt x="1577423" y="226506"/>
                </a:lnTo>
                <a:lnTo>
                  <a:pt x="1599537" y="228432"/>
                </a:lnTo>
                <a:lnTo>
                  <a:pt x="1619641" y="234212"/>
                </a:lnTo>
                <a:lnTo>
                  <a:pt x="1653818" y="257332"/>
                </a:lnTo>
                <a:lnTo>
                  <a:pt x="1676435" y="293017"/>
                </a:lnTo>
                <a:lnTo>
                  <a:pt x="1683974" y="338419"/>
                </a:lnTo>
                <a:lnTo>
                  <a:pt x="1682090" y="362334"/>
                </a:lnTo>
                <a:lnTo>
                  <a:pt x="1667012" y="402877"/>
                </a:lnTo>
                <a:lnTo>
                  <a:pt x="1637735" y="432992"/>
                </a:lnTo>
                <a:lnTo>
                  <a:pt x="1599537" y="448405"/>
                </a:lnTo>
                <a:lnTo>
                  <a:pt x="1577423" y="450331"/>
                </a:lnTo>
                <a:lnTo>
                  <a:pt x="1732293" y="450331"/>
                </a:lnTo>
                <a:lnTo>
                  <a:pt x="1754464" y="411798"/>
                </a:lnTo>
                <a:lnTo>
                  <a:pt x="1766862" y="364219"/>
                </a:lnTo>
                <a:lnTo>
                  <a:pt x="1768412" y="338419"/>
                </a:lnTo>
                <a:lnTo>
                  <a:pt x="1766862" y="312660"/>
                </a:lnTo>
                <a:lnTo>
                  <a:pt x="1762213" y="288326"/>
                </a:lnTo>
                <a:lnTo>
                  <a:pt x="1754464" y="265415"/>
                </a:lnTo>
                <a:lnTo>
                  <a:pt x="1743617" y="243929"/>
                </a:lnTo>
                <a:lnTo>
                  <a:pt x="1731840" y="226506"/>
                </a:lnTo>
                <a:close/>
              </a:path>
              <a:path w="3253740" h="597535">
                <a:moveTo>
                  <a:pt x="1798987" y="446311"/>
                </a:moveTo>
                <a:lnTo>
                  <a:pt x="1794966" y="516675"/>
                </a:lnTo>
                <a:lnTo>
                  <a:pt x="1841205" y="524046"/>
                </a:lnTo>
                <a:lnTo>
                  <a:pt x="1860220" y="522329"/>
                </a:lnTo>
                <a:lnTo>
                  <a:pt x="1904198" y="496571"/>
                </a:lnTo>
                <a:lnTo>
                  <a:pt x="1924135" y="463567"/>
                </a:lnTo>
                <a:lnTo>
                  <a:pt x="1929681" y="448321"/>
                </a:lnTo>
                <a:lnTo>
                  <a:pt x="1810602" y="448321"/>
                </a:lnTo>
                <a:lnTo>
                  <a:pt x="1805241" y="447651"/>
                </a:lnTo>
                <a:lnTo>
                  <a:pt x="1798987" y="446311"/>
                </a:lnTo>
                <a:close/>
              </a:path>
              <a:path w="3253740" h="597535">
                <a:moveTo>
                  <a:pt x="2171583" y="230526"/>
                </a:moveTo>
                <a:lnTo>
                  <a:pt x="2087816" y="230526"/>
                </a:lnTo>
                <a:lnTo>
                  <a:pt x="2087816" y="517345"/>
                </a:lnTo>
                <a:lnTo>
                  <a:pt x="2171583" y="517345"/>
                </a:lnTo>
                <a:lnTo>
                  <a:pt x="2171583" y="230526"/>
                </a:lnTo>
                <a:close/>
              </a:path>
              <a:path w="3253740" h="597535">
                <a:moveTo>
                  <a:pt x="2171583" y="159492"/>
                </a:moveTo>
                <a:lnTo>
                  <a:pt x="1882084" y="159492"/>
                </a:lnTo>
                <a:lnTo>
                  <a:pt x="1876052" y="297540"/>
                </a:lnTo>
                <a:lnTo>
                  <a:pt x="1874628" y="322503"/>
                </a:lnTo>
                <a:lnTo>
                  <a:pt x="1871278" y="363381"/>
                </a:lnTo>
                <a:lnTo>
                  <a:pt x="1863655" y="405600"/>
                </a:lnTo>
                <a:lnTo>
                  <a:pt x="1837352" y="443295"/>
                </a:lnTo>
                <a:lnTo>
                  <a:pt x="1815070" y="448321"/>
                </a:lnTo>
                <a:lnTo>
                  <a:pt x="1929681" y="448321"/>
                </a:lnTo>
                <a:lnTo>
                  <a:pt x="1941642" y="395296"/>
                </a:lnTo>
                <a:lnTo>
                  <a:pt x="1948343" y="335654"/>
                </a:lnTo>
                <a:lnTo>
                  <a:pt x="1953788" y="230526"/>
                </a:lnTo>
                <a:lnTo>
                  <a:pt x="2171583" y="230526"/>
                </a:lnTo>
                <a:lnTo>
                  <a:pt x="2171583" y="159492"/>
                </a:lnTo>
                <a:close/>
              </a:path>
              <a:path w="3253740" h="597535">
                <a:moveTo>
                  <a:pt x="2368163" y="159492"/>
                </a:moveTo>
                <a:lnTo>
                  <a:pt x="2284396" y="159492"/>
                </a:lnTo>
                <a:lnTo>
                  <a:pt x="2284396" y="517345"/>
                </a:lnTo>
                <a:lnTo>
                  <a:pt x="2368163" y="517345"/>
                </a:lnTo>
                <a:lnTo>
                  <a:pt x="2368163" y="159492"/>
                </a:lnTo>
                <a:close/>
              </a:path>
              <a:path w="3253740" h="597535">
                <a:moveTo>
                  <a:pt x="2326615" y="0"/>
                </a:moveTo>
                <a:lnTo>
                  <a:pt x="2288417" y="14742"/>
                </a:lnTo>
                <a:lnTo>
                  <a:pt x="2273004" y="50260"/>
                </a:lnTo>
                <a:lnTo>
                  <a:pt x="2273967" y="60563"/>
                </a:lnTo>
                <a:lnTo>
                  <a:pt x="2296584" y="92604"/>
                </a:lnTo>
                <a:lnTo>
                  <a:pt x="2326615" y="100520"/>
                </a:lnTo>
                <a:lnTo>
                  <a:pt x="2337797" y="99599"/>
                </a:lnTo>
                <a:lnTo>
                  <a:pt x="2371556" y="77652"/>
                </a:lnTo>
                <a:lnTo>
                  <a:pt x="2380225" y="48249"/>
                </a:lnTo>
                <a:lnTo>
                  <a:pt x="2379262" y="38323"/>
                </a:lnTo>
                <a:lnTo>
                  <a:pt x="2347556" y="3518"/>
                </a:lnTo>
                <a:lnTo>
                  <a:pt x="2326615" y="0"/>
                </a:lnTo>
                <a:close/>
              </a:path>
              <a:path w="3253740" h="597535">
                <a:moveTo>
                  <a:pt x="2565147" y="159492"/>
                </a:moveTo>
                <a:lnTo>
                  <a:pt x="2481380" y="159492"/>
                </a:lnTo>
                <a:lnTo>
                  <a:pt x="2481380" y="517345"/>
                </a:lnTo>
                <a:lnTo>
                  <a:pt x="2565147" y="517345"/>
                </a:lnTo>
                <a:lnTo>
                  <a:pt x="2565147" y="373936"/>
                </a:lnTo>
                <a:lnTo>
                  <a:pt x="2729383" y="373936"/>
                </a:lnTo>
                <a:lnTo>
                  <a:pt x="2697834" y="331717"/>
                </a:lnTo>
                <a:lnTo>
                  <a:pt x="2718574" y="304242"/>
                </a:lnTo>
                <a:lnTo>
                  <a:pt x="2565147" y="304242"/>
                </a:lnTo>
                <a:lnTo>
                  <a:pt x="2565147" y="159492"/>
                </a:lnTo>
                <a:close/>
              </a:path>
              <a:path w="3253740" h="597535">
                <a:moveTo>
                  <a:pt x="2729383" y="373936"/>
                </a:moveTo>
                <a:lnTo>
                  <a:pt x="2630150" y="373936"/>
                </a:lnTo>
                <a:lnTo>
                  <a:pt x="2738042" y="517345"/>
                </a:lnTo>
                <a:lnTo>
                  <a:pt x="2836552" y="517345"/>
                </a:lnTo>
                <a:lnTo>
                  <a:pt x="2729383" y="373936"/>
                </a:lnTo>
                <a:close/>
              </a:path>
              <a:path w="3253740" h="597535">
                <a:moveTo>
                  <a:pt x="2827840" y="159492"/>
                </a:moveTo>
                <a:lnTo>
                  <a:pt x="2738042" y="159492"/>
                </a:lnTo>
                <a:lnTo>
                  <a:pt x="2632160" y="304242"/>
                </a:lnTo>
                <a:lnTo>
                  <a:pt x="2718574" y="304242"/>
                </a:lnTo>
                <a:lnTo>
                  <a:pt x="2827840" y="159492"/>
                </a:lnTo>
                <a:close/>
              </a:path>
              <a:path w="3253740" h="597535">
                <a:moveTo>
                  <a:pt x="2979401" y="159492"/>
                </a:moveTo>
                <a:lnTo>
                  <a:pt x="2895634" y="159492"/>
                </a:lnTo>
                <a:lnTo>
                  <a:pt x="2895634" y="517345"/>
                </a:lnTo>
                <a:lnTo>
                  <a:pt x="2972699" y="517345"/>
                </a:lnTo>
                <a:lnTo>
                  <a:pt x="3074568" y="395380"/>
                </a:lnTo>
                <a:lnTo>
                  <a:pt x="2979401" y="395380"/>
                </a:lnTo>
                <a:lnTo>
                  <a:pt x="2979401" y="159492"/>
                </a:lnTo>
                <a:close/>
              </a:path>
              <a:path w="3253740" h="597535">
                <a:moveTo>
                  <a:pt x="3253487" y="281457"/>
                </a:moveTo>
                <a:lnTo>
                  <a:pt x="3169720" y="281457"/>
                </a:lnTo>
                <a:lnTo>
                  <a:pt x="3169720" y="517345"/>
                </a:lnTo>
                <a:lnTo>
                  <a:pt x="3253487" y="517345"/>
                </a:lnTo>
                <a:lnTo>
                  <a:pt x="3253487" y="281457"/>
                </a:lnTo>
                <a:close/>
              </a:path>
              <a:path w="3253740" h="597535">
                <a:moveTo>
                  <a:pt x="3253487" y="159492"/>
                </a:moveTo>
                <a:lnTo>
                  <a:pt x="3177091" y="159492"/>
                </a:lnTo>
                <a:lnTo>
                  <a:pt x="2979401" y="395380"/>
                </a:lnTo>
                <a:lnTo>
                  <a:pt x="3074568" y="395380"/>
                </a:lnTo>
                <a:lnTo>
                  <a:pt x="3169720" y="281457"/>
                </a:lnTo>
                <a:lnTo>
                  <a:pt x="3253487" y="281457"/>
                </a:lnTo>
                <a:lnTo>
                  <a:pt x="3253487" y="159492"/>
                </a:lnTo>
                <a:close/>
              </a:path>
            </a:pathLst>
          </a:custGeom>
          <a:solidFill>
            <a:srgbClr val="144D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9292" y="3641773"/>
            <a:ext cx="7219711" cy="475503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0890885" cy="11308715"/>
            <a:chOff x="0" y="0"/>
            <a:chExt cx="10890885" cy="11308715"/>
          </a:xfrm>
        </p:grpSpPr>
        <p:sp>
          <p:nvSpPr>
            <p:cNvPr id="5" name="object 5"/>
            <p:cNvSpPr/>
            <p:nvPr/>
          </p:nvSpPr>
          <p:spPr>
            <a:xfrm>
              <a:off x="6931726" y="0"/>
              <a:ext cx="3959225" cy="1908810"/>
            </a:xfrm>
            <a:custGeom>
              <a:avLst/>
              <a:gdLst/>
              <a:ahLst/>
              <a:cxnLst/>
              <a:rect l="l" t="t" r="r" b="b"/>
              <a:pathLst>
                <a:path w="3959225" h="1908810">
                  <a:moveTo>
                    <a:pt x="3898581" y="0"/>
                  </a:moveTo>
                  <a:lnTo>
                    <a:pt x="0" y="0"/>
                  </a:lnTo>
                  <a:lnTo>
                    <a:pt x="19202" y="49233"/>
                  </a:lnTo>
                  <a:lnTo>
                    <a:pt x="41071" y="98021"/>
                  </a:lnTo>
                  <a:lnTo>
                    <a:pt x="65011" y="145914"/>
                  </a:lnTo>
                  <a:lnTo>
                    <a:pt x="90422" y="192465"/>
                  </a:lnTo>
                  <a:lnTo>
                    <a:pt x="116709" y="237224"/>
                  </a:lnTo>
                  <a:lnTo>
                    <a:pt x="143274" y="279742"/>
                  </a:lnTo>
                  <a:lnTo>
                    <a:pt x="169520" y="319572"/>
                  </a:lnTo>
                  <a:lnTo>
                    <a:pt x="194849" y="356264"/>
                  </a:lnTo>
                  <a:lnTo>
                    <a:pt x="223490" y="395577"/>
                  </a:lnTo>
                  <a:lnTo>
                    <a:pt x="253233" y="434102"/>
                  </a:lnTo>
                  <a:lnTo>
                    <a:pt x="284048" y="471813"/>
                  </a:lnTo>
                  <a:lnTo>
                    <a:pt x="315907" y="508681"/>
                  </a:lnTo>
                  <a:lnTo>
                    <a:pt x="348780" y="544679"/>
                  </a:lnTo>
                  <a:lnTo>
                    <a:pt x="382638" y="579780"/>
                  </a:lnTo>
                  <a:lnTo>
                    <a:pt x="417453" y="613954"/>
                  </a:lnTo>
                  <a:lnTo>
                    <a:pt x="453194" y="647176"/>
                  </a:lnTo>
                  <a:lnTo>
                    <a:pt x="489832" y="679417"/>
                  </a:lnTo>
                  <a:lnTo>
                    <a:pt x="527340" y="710649"/>
                  </a:lnTo>
                  <a:lnTo>
                    <a:pt x="565686" y="740845"/>
                  </a:lnTo>
                  <a:lnTo>
                    <a:pt x="604843" y="769978"/>
                  </a:lnTo>
                  <a:lnTo>
                    <a:pt x="644780" y="798019"/>
                  </a:lnTo>
                  <a:lnTo>
                    <a:pt x="685470" y="824940"/>
                  </a:lnTo>
                  <a:lnTo>
                    <a:pt x="726882" y="850715"/>
                  </a:lnTo>
                  <a:lnTo>
                    <a:pt x="768987" y="875316"/>
                  </a:lnTo>
                  <a:lnTo>
                    <a:pt x="811757" y="898715"/>
                  </a:lnTo>
                  <a:lnTo>
                    <a:pt x="855162" y="920883"/>
                  </a:lnTo>
                  <a:lnTo>
                    <a:pt x="899173" y="941795"/>
                  </a:lnTo>
                  <a:lnTo>
                    <a:pt x="943761" y="961421"/>
                  </a:lnTo>
                  <a:lnTo>
                    <a:pt x="988896" y="979735"/>
                  </a:lnTo>
                  <a:lnTo>
                    <a:pt x="1034550" y="996708"/>
                  </a:lnTo>
                  <a:lnTo>
                    <a:pt x="1080693" y="1012313"/>
                  </a:lnTo>
                  <a:lnTo>
                    <a:pt x="1127296" y="1026523"/>
                  </a:lnTo>
                  <a:lnTo>
                    <a:pt x="1174330" y="1039309"/>
                  </a:lnTo>
                  <a:lnTo>
                    <a:pt x="1221765" y="1050644"/>
                  </a:lnTo>
                  <a:lnTo>
                    <a:pt x="1269574" y="1060500"/>
                  </a:lnTo>
                  <a:lnTo>
                    <a:pt x="1321168" y="1069492"/>
                  </a:lnTo>
                  <a:lnTo>
                    <a:pt x="1373057" y="1077355"/>
                  </a:lnTo>
                  <a:lnTo>
                    <a:pt x="1425126" y="1084495"/>
                  </a:lnTo>
                  <a:lnTo>
                    <a:pt x="1529350" y="1098233"/>
                  </a:lnTo>
                  <a:lnTo>
                    <a:pt x="1581276" y="1105640"/>
                  </a:lnTo>
                  <a:lnTo>
                    <a:pt x="1632926" y="1113948"/>
                  </a:lnTo>
                  <a:lnTo>
                    <a:pt x="1684186" y="1123562"/>
                  </a:lnTo>
                  <a:lnTo>
                    <a:pt x="1734941" y="1134887"/>
                  </a:lnTo>
                  <a:lnTo>
                    <a:pt x="1785079" y="1148329"/>
                  </a:lnTo>
                  <a:lnTo>
                    <a:pt x="1834484" y="1164294"/>
                  </a:lnTo>
                  <a:lnTo>
                    <a:pt x="1883043" y="1183187"/>
                  </a:lnTo>
                  <a:lnTo>
                    <a:pt x="1926944" y="1203482"/>
                  </a:lnTo>
                  <a:lnTo>
                    <a:pt x="1969376" y="1226089"/>
                  </a:lnTo>
                  <a:lnTo>
                    <a:pt x="2010486" y="1250786"/>
                  </a:lnTo>
                  <a:lnTo>
                    <a:pt x="2050416" y="1277353"/>
                  </a:lnTo>
                  <a:lnTo>
                    <a:pt x="2089311" y="1305569"/>
                  </a:lnTo>
                  <a:lnTo>
                    <a:pt x="2127315" y="1335213"/>
                  </a:lnTo>
                  <a:lnTo>
                    <a:pt x="2164573" y="1366065"/>
                  </a:lnTo>
                  <a:lnTo>
                    <a:pt x="2201228" y="1397904"/>
                  </a:lnTo>
                  <a:lnTo>
                    <a:pt x="2237427" y="1430508"/>
                  </a:lnTo>
                  <a:lnTo>
                    <a:pt x="2273311" y="1463657"/>
                  </a:lnTo>
                  <a:lnTo>
                    <a:pt x="2380527" y="1564165"/>
                  </a:lnTo>
                  <a:lnTo>
                    <a:pt x="2416601" y="1597286"/>
                  </a:lnTo>
                  <a:lnTo>
                    <a:pt x="2453084" y="1629847"/>
                  </a:lnTo>
                  <a:lnTo>
                    <a:pt x="2490118" y="1661628"/>
                  </a:lnTo>
                  <a:lnTo>
                    <a:pt x="2527850" y="1692408"/>
                  </a:lnTo>
                  <a:lnTo>
                    <a:pt x="2566422" y="1721966"/>
                  </a:lnTo>
                  <a:lnTo>
                    <a:pt x="2605980" y="1750082"/>
                  </a:lnTo>
                  <a:lnTo>
                    <a:pt x="2646668" y="1776534"/>
                  </a:lnTo>
                  <a:lnTo>
                    <a:pt x="2686997" y="1799919"/>
                  </a:lnTo>
                  <a:lnTo>
                    <a:pt x="2728592" y="1821005"/>
                  </a:lnTo>
                  <a:lnTo>
                    <a:pt x="2771318" y="1839798"/>
                  </a:lnTo>
                  <a:lnTo>
                    <a:pt x="2815043" y="1856304"/>
                  </a:lnTo>
                  <a:lnTo>
                    <a:pt x="2859630" y="1870532"/>
                  </a:lnTo>
                  <a:lnTo>
                    <a:pt x="2904946" y="1882488"/>
                  </a:lnTo>
                  <a:lnTo>
                    <a:pt x="2950856" y="1892178"/>
                  </a:lnTo>
                  <a:lnTo>
                    <a:pt x="2997226" y="1899609"/>
                  </a:lnTo>
                  <a:lnTo>
                    <a:pt x="3043922" y="1904789"/>
                  </a:lnTo>
                  <a:lnTo>
                    <a:pt x="3090809" y="1907725"/>
                  </a:lnTo>
                  <a:lnTo>
                    <a:pt x="3137753" y="1908422"/>
                  </a:lnTo>
                  <a:lnTo>
                    <a:pt x="3184619" y="1906889"/>
                  </a:lnTo>
                  <a:lnTo>
                    <a:pt x="3231274" y="1903131"/>
                  </a:lnTo>
                  <a:lnTo>
                    <a:pt x="3277582" y="1897156"/>
                  </a:lnTo>
                  <a:lnTo>
                    <a:pt x="3323410" y="1888970"/>
                  </a:lnTo>
                  <a:lnTo>
                    <a:pt x="3368622" y="1878582"/>
                  </a:lnTo>
                  <a:lnTo>
                    <a:pt x="3413085" y="1865996"/>
                  </a:lnTo>
                  <a:lnTo>
                    <a:pt x="3456665" y="1851221"/>
                  </a:lnTo>
                  <a:lnTo>
                    <a:pt x="3499226" y="1834262"/>
                  </a:lnTo>
                  <a:lnTo>
                    <a:pt x="3540635" y="1815128"/>
                  </a:lnTo>
                  <a:lnTo>
                    <a:pt x="3580757" y="1793824"/>
                  </a:lnTo>
                  <a:lnTo>
                    <a:pt x="3619458" y="1770358"/>
                  </a:lnTo>
                  <a:lnTo>
                    <a:pt x="3656603" y="1744737"/>
                  </a:lnTo>
                  <a:lnTo>
                    <a:pt x="3692058" y="1716967"/>
                  </a:lnTo>
                  <a:lnTo>
                    <a:pt x="3725689" y="1687055"/>
                  </a:lnTo>
                  <a:lnTo>
                    <a:pt x="3757361" y="1655009"/>
                  </a:lnTo>
                  <a:lnTo>
                    <a:pt x="3786940" y="1620834"/>
                  </a:lnTo>
                  <a:lnTo>
                    <a:pt x="3814291" y="1584539"/>
                  </a:lnTo>
                  <a:lnTo>
                    <a:pt x="3839281" y="1546129"/>
                  </a:lnTo>
                  <a:lnTo>
                    <a:pt x="3861775" y="1505612"/>
                  </a:lnTo>
                  <a:lnTo>
                    <a:pt x="3883341" y="1459523"/>
                  </a:lnTo>
                  <a:lnTo>
                    <a:pt x="3901666" y="1412411"/>
                  </a:lnTo>
                  <a:lnTo>
                    <a:pt x="3916974" y="1364376"/>
                  </a:lnTo>
                  <a:lnTo>
                    <a:pt x="3929491" y="1315519"/>
                  </a:lnTo>
                  <a:lnTo>
                    <a:pt x="3939444" y="1265941"/>
                  </a:lnTo>
                  <a:lnTo>
                    <a:pt x="3947059" y="1215744"/>
                  </a:lnTo>
                  <a:lnTo>
                    <a:pt x="3952561" y="1165030"/>
                  </a:lnTo>
                  <a:lnTo>
                    <a:pt x="3956177" y="1113898"/>
                  </a:lnTo>
                  <a:lnTo>
                    <a:pt x="3958132" y="1062451"/>
                  </a:lnTo>
                  <a:lnTo>
                    <a:pt x="3958653" y="1010789"/>
                  </a:lnTo>
                  <a:lnTo>
                    <a:pt x="3957966" y="959014"/>
                  </a:lnTo>
                  <a:lnTo>
                    <a:pt x="3956297" y="907227"/>
                  </a:lnTo>
                  <a:lnTo>
                    <a:pt x="3953871" y="855529"/>
                  </a:lnTo>
                  <a:lnTo>
                    <a:pt x="3950916" y="804021"/>
                  </a:lnTo>
                  <a:lnTo>
                    <a:pt x="3898581" y="0"/>
                  </a:lnTo>
                  <a:close/>
                </a:path>
              </a:pathLst>
            </a:custGeom>
            <a:solidFill>
              <a:srgbClr val="FF6B4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408060" cy="11308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7828" y="2864750"/>
            <a:ext cx="7935753" cy="13300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7242" y="4919221"/>
            <a:ext cx="7364268" cy="34985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87118" y="0"/>
            <a:ext cx="9716981" cy="11308556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55086" y="8539956"/>
          <a:ext cx="379984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/>
                <a:gridCol w="354330"/>
                <a:gridCol w="354330"/>
                <a:gridCol w="354329"/>
                <a:gridCol w="354330"/>
                <a:gridCol w="354330"/>
                <a:gridCol w="354330"/>
                <a:gridCol w="354330"/>
                <a:gridCol w="354330"/>
                <a:gridCol w="354330"/>
                <a:gridCol w="285750"/>
              </a:tblGrid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470" y="1283646"/>
            <a:ext cx="13592088" cy="6520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954883"/>
            <a:ext cx="8117109" cy="29142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6460" y="7557885"/>
            <a:ext cx="7876587" cy="29079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12272" y="2961166"/>
            <a:ext cx="6216976" cy="29104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6931656" y="303746"/>
            <a:ext cx="3172460" cy="5733415"/>
          </a:xfrm>
          <a:custGeom>
            <a:avLst/>
            <a:gdLst/>
            <a:ahLst/>
            <a:cxnLst/>
            <a:rect l="l" t="t" r="r" b="b"/>
            <a:pathLst>
              <a:path w="3172459" h="5733415">
                <a:moveTo>
                  <a:pt x="691669" y="0"/>
                </a:moveTo>
                <a:lnTo>
                  <a:pt x="647081" y="820"/>
                </a:lnTo>
                <a:lnTo>
                  <a:pt x="602300" y="4867"/>
                </a:lnTo>
                <a:lnTo>
                  <a:pt x="557378" y="12264"/>
                </a:lnTo>
                <a:lnTo>
                  <a:pt x="512365" y="23136"/>
                </a:lnTo>
                <a:lnTo>
                  <a:pt x="467809" y="37582"/>
                </a:lnTo>
                <a:lnTo>
                  <a:pt x="425073" y="55286"/>
                </a:lnTo>
                <a:lnTo>
                  <a:pt x="384188" y="76080"/>
                </a:lnTo>
                <a:lnTo>
                  <a:pt x="345185" y="99796"/>
                </a:lnTo>
                <a:lnTo>
                  <a:pt x="308095" y="126268"/>
                </a:lnTo>
                <a:lnTo>
                  <a:pt x="272949" y="155328"/>
                </a:lnTo>
                <a:lnTo>
                  <a:pt x="239777" y="186808"/>
                </a:lnTo>
                <a:lnTo>
                  <a:pt x="208610" y="220541"/>
                </a:lnTo>
                <a:lnTo>
                  <a:pt x="179480" y="256360"/>
                </a:lnTo>
                <a:lnTo>
                  <a:pt x="152417" y="294097"/>
                </a:lnTo>
                <a:lnTo>
                  <a:pt x="127452" y="333585"/>
                </a:lnTo>
                <a:lnTo>
                  <a:pt x="104616" y="374656"/>
                </a:lnTo>
                <a:lnTo>
                  <a:pt x="83940" y="417143"/>
                </a:lnTo>
                <a:lnTo>
                  <a:pt x="65456" y="460879"/>
                </a:lnTo>
                <a:lnTo>
                  <a:pt x="49192" y="505696"/>
                </a:lnTo>
                <a:lnTo>
                  <a:pt x="35182" y="551427"/>
                </a:lnTo>
                <a:lnTo>
                  <a:pt x="23455" y="597904"/>
                </a:lnTo>
                <a:lnTo>
                  <a:pt x="14042" y="644960"/>
                </a:lnTo>
                <a:lnTo>
                  <a:pt x="6975" y="692427"/>
                </a:lnTo>
                <a:lnTo>
                  <a:pt x="2283" y="740138"/>
                </a:lnTo>
                <a:lnTo>
                  <a:pt x="0" y="787926"/>
                </a:lnTo>
                <a:lnTo>
                  <a:pt x="154" y="835623"/>
                </a:lnTo>
                <a:lnTo>
                  <a:pt x="2776" y="883063"/>
                </a:lnTo>
                <a:lnTo>
                  <a:pt x="7899" y="930076"/>
                </a:lnTo>
                <a:lnTo>
                  <a:pt x="15575" y="978559"/>
                </a:lnTo>
                <a:lnTo>
                  <a:pt x="25246" y="1026459"/>
                </a:lnTo>
                <a:lnTo>
                  <a:pt x="36827" y="1073782"/>
                </a:lnTo>
                <a:lnTo>
                  <a:pt x="50236" y="1120536"/>
                </a:lnTo>
                <a:lnTo>
                  <a:pt x="65390" y="1166726"/>
                </a:lnTo>
                <a:lnTo>
                  <a:pt x="82205" y="1212360"/>
                </a:lnTo>
                <a:lnTo>
                  <a:pt x="100600" y="1257445"/>
                </a:lnTo>
                <a:lnTo>
                  <a:pt x="120490" y="1301986"/>
                </a:lnTo>
                <a:lnTo>
                  <a:pt x="141792" y="1345992"/>
                </a:lnTo>
                <a:lnTo>
                  <a:pt x="164425" y="1389469"/>
                </a:lnTo>
                <a:lnTo>
                  <a:pt x="188304" y="1432424"/>
                </a:lnTo>
                <a:lnTo>
                  <a:pt x="213346" y="1474863"/>
                </a:lnTo>
                <a:lnTo>
                  <a:pt x="239469" y="1516794"/>
                </a:lnTo>
                <a:lnTo>
                  <a:pt x="266589" y="1558222"/>
                </a:lnTo>
                <a:lnTo>
                  <a:pt x="294624" y="1599156"/>
                </a:lnTo>
                <a:lnTo>
                  <a:pt x="323605" y="1639756"/>
                </a:lnTo>
                <a:lnTo>
                  <a:pt x="353105" y="1679565"/>
                </a:lnTo>
                <a:lnTo>
                  <a:pt x="383385" y="1719054"/>
                </a:lnTo>
                <a:lnTo>
                  <a:pt x="414247" y="1758075"/>
                </a:lnTo>
                <a:lnTo>
                  <a:pt x="445608" y="1796635"/>
                </a:lnTo>
                <a:lnTo>
                  <a:pt x="477386" y="1834741"/>
                </a:lnTo>
                <a:lnTo>
                  <a:pt x="509496" y="1872400"/>
                </a:lnTo>
                <a:lnTo>
                  <a:pt x="541857" y="1909617"/>
                </a:lnTo>
                <a:lnTo>
                  <a:pt x="575936" y="1948218"/>
                </a:lnTo>
                <a:lnTo>
                  <a:pt x="783156" y="2178731"/>
                </a:lnTo>
                <a:lnTo>
                  <a:pt x="817436" y="2217404"/>
                </a:lnTo>
                <a:lnTo>
                  <a:pt x="851437" y="2256275"/>
                </a:lnTo>
                <a:lnTo>
                  <a:pt x="885083" y="2295390"/>
                </a:lnTo>
                <a:lnTo>
                  <a:pt x="918298" y="2334796"/>
                </a:lnTo>
                <a:lnTo>
                  <a:pt x="951006" y="2374540"/>
                </a:lnTo>
                <a:lnTo>
                  <a:pt x="983128" y="2414668"/>
                </a:lnTo>
                <a:lnTo>
                  <a:pt x="1014590" y="2455228"/>
                </a:lnTo>
                <a:lnTo>
                  <a:pt x="1045314" y="2496266"/>
                </a:lnTo>
                <a:lnTo>
                  <a:pt x="1075224" y="2537829"/>
                </a:lnTo>
                <a:lnTo>
                  <a:pt x="1104242" y="2579964"/>
                </a:lnTo>
                <a:lnTo>
                  <a:pt x="1132293" y="2622717"/>
                </a:lnTo>
                <a:lnTo>
                  <a:pt x="1159299" y="2666136"/>
                </a:lnTo>
                <a:lnTo>
                  <a:pt x="1185185" y="2710266"/>
                </a:lnTo>
                <a:lnTo>
                  <a:pt x="1209873" y="2755156"/>
                </a:lnTo>
                <a:lnTo>
                  <a:pt x="1233286" y="2800851"/>
                </a:lnTo>
                <a:lnTo>
                  <a:pt x="1255380" y="2847507"/>
                </a:lnTo>
                <a:lnTo>
                  <a:pt x="1276090" y="2894700"/>
                </a:lnTo>
                <a:lnTo>
                  <a:pt x="1295534" y="2942385"/>
                </a:lnTo>
                <a:lnTo>
                  <a:pt x="1313828" y="2990515"/>
                </a:lnTo>
                <a:lnTo>
                  <a:pt x="1331088" y="3039045"/>
                </a:lnTo>
                <a:lnTo>
                  <a:pt x="1347432" y="3087930"/>
                </a:lnTo>
                <a:lnTo>
                  <a:pt x="1362976" y="3137125"/>
                </a:lnTo>
                <a:lnTo>
                  <a:pt x="1377837" y="3186583"/>
                </a:lnTo>
                <a:lnTo>
                  <a:pt x="1392130" y="3236259"/>
                </a:lnTo>
                <a:lnTo>
                  <a:pt x="1405974" y="3286108"/>
                </a:lnTo>
                <a:lnTo>
                  <a:pt x="1419485" y="3336083"/>
                </a:lnTo>
                <a:lnTo>
                  <a:pt x="1432779" y="3386141"/>
                </a:lnTo>
                <a:lnTo>
                  <a:pt x="1459183" y="3486318"/>
                </a:lnTo>
                <a:lnTo>
                  <a:pt x="1472526" y="3536346"/>
                </a:lnTo>
                <a:lnTo>
                  <a:pt x="1486120" y="3586274"/>
                </a:lnTo>
                <a:lnTo>
                  <a:pt x="1500079" y="3636056"/>
                </a:lnTo>
                <a:lnTo>
                  <a:pt x="1514523" y="3685646"/>
                </a:lnTo>
                <a:lnTo>
                  <a:pt x="1528975" y="3732845"/>
                </a:lnTo>
                <a:lnTo>
                  <a:pt x="1544064" y="3779885"/>
                </a:lnTo>
                <a:lnTo>
                  <a:pt x="1559788" y="3826754"/>
                </a:lnTo>
                <a:lnTo>
                  <a:pt x="1576143" y="3873441"/>
                </a:lnTo>
                <a:lnTo>
                  <a:pt x="1593125" y="3919933"/>
                </a:lnTo>
                <a:lnTo>
                  <a:pt x="1610733" y="3966218"/>
                </a:lnTo>
                <a:lnTo>
                  <a:pt x="1628962" y="4012285"/>
                </a:lnTo>
                <a:lnTo>
                  <a:pt x="1647809" y="4058122"/>
                </a:lnTo>
                <a:lnTo>
                  <a:pt x="1667272" y="4103716"/>
                </a:lnTo>
                <a:lnTo>
                  <a:pt x="1687346" y="4149057"/>
                </a:lnTo>
                <a:lnTo>
                  <a:pt x="1708030" y="4194131"/>
                </a:lnTo>
                <a:lnTo>
                  <a:pt x="1729319" y="4238928"/>
                </a:lnTo>
                <a:lnTo>
                  <a:pt x="1751211" y="4283435"/>
                </a:lnTo>
                <a:lnTo>
                  <a:pt x="1773702" y="4327640"/>
                </a:lnTo>
                <a:lnTo>
                  <a:pt x="1796790" y="4371532"/>
                </a:lnTo>
                <a:lnTo>
                  <a:pt x="1820470" y="4415099"/>
                </a:lnTo>
                <a:lnTo>
                  <a:pt x="1844741" y="4458328"/>
                </a:lnTo>
                <a:lnTo>
                  <a:pt x="1869598" y="4501208"/>
                </a:lnTo>
                <a:lnTo>
                  <a:pt x="1895038" y="4543727"/>
                </a:lnTo>
                <a:lnTo>
                  <a:pt x="1921059" y="4585872"/>
                </a:lnTo>
                <a:lnTo>
                  <a:pt x="1947657" y="4627633"/>
                </a:lnTo>
                <a:lnTo>
                  <a:pt x="1974830" y="4668997"/>
                </a:lnTo>
                <a:lnTo>
                  <a:pt x="2002572" y="4709953"/>
                </a:lnTo>
                <a:lnTo>
                  <a:pt x="2030883" y="4750488"/>
                </a:lnTo>
                <a:lnTo>
                  <a:pt x="2059758" y="4790590"/>
                </a:lnTo>
                <a:lnTo>
                  <a:pt x="2089195" y="4830248"/>
                </a:lnTo>
                <a:lnTo>
                  <a:pt x="2119189" y="4869450"/>
                </a:lnTo>
                <a:lnTo>
                  <a:pt x="2149739" y="4908184"/>
                </a:lnTo>
                <a:lnTo>
                  <a:pt x="2180841" y="4946438"/>
                </a:lnTo>
                <a:lnTo>
                  <a:pt x="2212491" y="4984199"/>
                </a:lnTo>
                <a:lnTo>
                  <a:pt x="2244686" y="5021457"/>
                </a:lnTo>
                <a:lnTo>
                  <a:pt x="2277424" y="5058199"/>
                </a:lnTo>
                <a:lnTo>
                  <a:pt x="2310701" y="5094414"/>
                </a:lnTo>
                <a:lnTo>
                  <a:pt x="2344515" y="5130089"/>
                </a:lnTo>
                <a:lnTo>
                  <a:pt x="2378860" y="5165213"/>
                </a:lnTo>
                <a:lnTo>
                  <a:pt x="2413736" y="5199773"/>
                </a:lnTo>
                <a:lnTo>
                  <a:pt x="2449138" y="5233758"/>
                </a:lnTo>
                <a:lnTo>
                  <a:pt x="2485063" y="5267156"/>
                </a:lnTo>
                <a:lnTo>
                  <a:pt x="2521509" y="5299955"/>
                </a:lnTo>
                <a:lnTo>
                  <a:pt x="2558471" y="5332144"/>
                </a:lnTo>
                <a:lnTo>
                  <a:pt x="2595947" y="5363709"/>
                </a:lnTo>
                <a:lnTo>
                  <a:pt x="2633934" y="5394640"/>
                </a:lnTo>
                <a:lnTo>
                  <a:pt x="2672428" y="5424924"/>
                </a:lnTo>
                <a:lnTo>
                  <a:pt x="2711427" y="5454550"/>
                </a:lnTo>
                <a:lnTo>
                  <a:pt x="2750926" y="5483506"/>
                </a:lnTo>
                <a:lnTo>
                  <a:pt x="2790924" y="5511779"/>
                </a:lnTo>
                <a:lnTo>
                  <a:pt x="2831416" y="5539358"/>
                </a:lnTo>
                <a:lnTo>
                  <a:pt x="2872400" y="5566231"/>
                </a:lnTo>
                <a:lnTo>
                  <a:pt x="2913872" y="5592386"/>
                </a:lnTo>
                <a:lnTo>
                  <a:pt x="2955830" y="5617812"/>
                </a:lnTo>
                <a:lnTo>
                  <a:pt x="2998269" y="5642495"/>
                </a:lnTo>
                <a:lnTo>
                  <a:pt x="3041188" y="5666426"/>
                </a:lnTo>
                <a:lnTo>
                  <a:pt x="3084582" y="5689590"/>
                </a:lnTo>
                <a:lnTo>
                  <a:pt x="3128449" y="5711977"/>
                </a:lnTo>
                <a:lnTo>
                  <a:pt x="3172442" y="5733408"/>
                </a:lnTo>
                <a:lnTo>
                  <a:pt x="3172442" y="1922115"/>
                </a:lnTo>
                <a:lnTo>
                  <a:pt x="3072958" y="1906915"/>
                </a:lnTo>
                <a:lnTo>
                  <a:pt x="3024634" y="1898829"/>
                </a:lnTo>
                <a:lnTo>
                  <a:pt x="2976575" y="1890204"/>
                </a:lnTo>
                <a:lnTo>
                  <a:pt x="2928815" y="1880957"/>
                </a:lnTo>
                <a:lnTo>
                  <a:pt x="2881390" y="1871006"/>
                </a:lnTo>
                <a:lnTo>
                  <a:pt x="2834333" y="1860267"/>
                </a:lnTo>
                <a:lnTo>
                  <a:pt x="2787679" y="1848658"/>
                </a:lnTo>
                <a:lnTo>
                  <a:pt x="2741462" y="1836095"/>
                </a:lnTo>
                <a:lnTo>
                  <a:pt x="2695717" y="1822495"/>
                </a:lnTo>
                <a:lnTo>
                  <a:pt x="2650477" y="1807776"/>
                </a:lnTo>
                <a:lnTo>
                  <a:pt x="2605778" y="1791854"/>
                </a:lnTo>
                <a:lnTo>
                  <a:pt x="2561653" y="1774647"/>
                </a:lnTo>
                <a:lnTo>
                  <a:pt x="2518136" y="1756071"/>
                </a:lnTo>
                <a:lnTo>
                  <a:pt x="2475263" y="1736043"/>
                </a:lnTo>
                <a:lnTo>
                  <a:pt x="2433067" y="1714481"/>
                </a:lnTo>
                <a:lnTo>
                  <a:pt x="2391583" y="1691301"/>
                </a:lnTo>
                <a:lnTo>
                  <a:pt x="2350845" y="1666420"/>
                </a:lnTo>
                <a:lnTo>
                  <a:pt x="2310887" y="1639756"/>
                </a:lnTo>
                <a:lnTo>
                  <a:pt x="2271744" y="1611225"/>
                </a:lnTo>
                <a:lnTo>
                  <a:pt x="2232352" y="1579838"/>
                </a:lnTo>
                <a:lnTo>
                  <a:pt x="2194562" y="1546978"/>
                </a:lnTo>
                <a:lnTo>
                  <a:pt x="2158276" y="1512734"/>
                </a:lnTo>
                <a:lnTo>
                  <a:pt x="2123401" y="1477191"/>
                </a:lnTo>
                <a:lnTo>
                  <a:pt x="2089840" y="1440438"/>
                </a:lnTo>
                <a:lnTo>
                  <a:pt x="2057499" y="1402562"/>
                </a:lnTo>
                <a:lnTo>
                  <a:pt x="2026282" y="1363650"/>
                </a:lnTo>
                <a:lnTo>
                  <a:pt x="1996094" y="1323789"/>
                </a:lnTo>
                <a:lnTo>
                  <a:pt x="1966839" y="1283066"/>
                </a:lnTo>
                <a:lnTo>
                  <a:pt x="1938422" y="1241569"/>
                </a:lnTo>
                <a:lnTo>
                  <a:pt x="1910748" y="1199385"/>
                </a:lnTo>
                <a:lnTo>
                  <a:pt x="1883721" y="1156602"/>
                </a:lnTo>
                <a:lnTo>
                  <a:pt x="1857246" y="1113306"/>
                </a:lnTo>
                <a:lnTo>
                  <a:pt x="1831227" y="1069584"/>
                </a:lnTo>
                <a:lnTo>
                  <a:pt x="1805570" y="1025525"/>
                </a:lnTo>
                <a:lnTo>
                  <a:pt x="1780179" y="981215"/>
                </a:lnTo>
                <a:lnTo>
                  <a:pt x="1704647" y="847653"/>
                </a:lnTo>
                <a:lnTo>
                  <a:pt x="1679366" y="803213"/>
                </a:lnTo>
                <a:lnTo>
                  <a:pt x="1653874" y="758958"/>
                </a:lnTo>
                <a:lnTo>
                  <a:pt x="1628076" y="714977"/>
                </a:lnTo>
                <a:lnTo>
                  <a:pt x="1601876" y="671355"/>
                </a:lnTo>
                <a:lnTo>
                  <a:pt x="1575179" y="628181"/>
                </a:lnTo>
                <a:lnTo>
                  <a:pt x="1547891" y="585541"/>
                </a:lnTo>
                <a:lnTo>
                  <a:pt x="1521678" y="546480"/>
                </a:lnTo>
                <a:lnTo>
                  <a:pt x="1494109" y="507785"/>
                </a:lnTo>
                <a:lnTo>
                  <a:pt x="1465236" y="469581"/>
                </a:lnTo>
                <a:lnTo>
                  <a:pt x="1435109" y="431991"/>
                </a:lnTo>
                <a:lnTo>
                  <a:pt x="1403778" y="395141"/>
                </a:lnTo>
                <a:lnTo>
                  <a:pt x="1371294" y="359154"/>
                </a:lnTo>
                <a:lnTo>
                  <a:pt x="1337707" y="324156"/>
                </a:lnTo>
                <a:lnTo>
                  <a:pt x="1303069" y="290269"/>
                </a:lnTo>
                <a:lnTo>
                  <a:pt x="1267430" y="257619"/>
                </a:lnTo>
                <a:lnTo>
                  <a:pt x="1230839" y="226331"/>
                </a:lnTo>
                <a:lnTo>
                  <a:pt x="1193349" y="196527"/>
                </a:lnTo>
                <a:lnTo>
                  <a:pt x="1155009" y="168333"/>
                </a:lnTo>
                <a:lnTo>
                  <a:pt x="1115871" y="141873"/>
                </a:lnTo>
                <a:lnTo>
                  <a:pt x="1075983" y="117272"/>
                </a:lnTo>
                <a:lnTo>
                  <a:pt x="1035399" y="94653"/>
                </a:lnTo>
                <a:lnTo>
                  <a:pt x="994167" y="74141"/>
                </a:lnTo>
                <a:lnTo>
                  <a:pt x="952338" y="55861"/>
                </a:lnTo>
                <a:lnTo>
                  <a:pt x="909963" y="39936"/>
                </a:lnTo>
                <a:lnTo>
                  <a:pt x="867093" y="26491"/>
                </a:lnTo>
                <a:lnTo>
                  <a:pt x="823778" y="15651"/>
                </a:lnTo>
                <a:lnTo>
                  <a:pt x="780069" y="7539"/>
                </a:lnTo>
                <a:lnTo>
                  <a:pt x="736016" y="2281"/>
                </a:lnTo>
                <a:lnTo>
                  <a:pt x="691669" y="0"/>
                </a:lnTo>
                <a:close/>
              </a:path>
            </a:pathLst>
          </a:custGeom>
          <a:solidFill>
            <a:srgbClr val="FF6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18248" y="6251118"/>
            <a:ext cx="234950" cy="865505"/>
          </a:xfrm>
          <a:custGeom>
            <a:avLst/>
            <a:gdLst/>
            <a:ahLst/>
            <a:cxnLst/>
            <a:rect l="l" t="t" r="r" b="b"/>
            <a:pathLst>
              <a:path w="234950" h="865504">
                <a:moveTo>
                  <a:pt x="234388" y="753159"/>
                </a:moveTo>
                <a:lnTo>
                  <a:pt x="234388" y="743214"/>
                </a:lnTo>
                <a:lnTo>
                  <a:pt x="222121" y="730947"/>
                </a:lnTo>
                <a:lnTo>
                  <a:pt x="212176" y="730947"/>
                </a:lnTo>
                <a:lnTo>
                  <a:pt x="117194" y="825929"/>
                </a:lnTo>
                <a:lnTo>
                  <a:pt x="22212" y="730947"/>
                </a:lnTo>
                <a:lnTo>
                  <a:pt x="12267" y="730947"/>
                </a:lnTo>
                <a:lnTo>
                  <a:pt x="0" y="743214"/>
                </a:lnTo>
                <a:lnTo>
                  <a:pt x="0" y="753159"/>
                </a:lnTo>
                <a:lnTo>
                  <a:pt x="101487" y="854647"/>
                </a:lnTo>
                <a:lnTo>
                  <a:pt x="101487" y="848141"/>
                </a:lnTo>
                <a:lnTo>
                  <a:pt x="132900" y="848141"/>
                </a:lnTo>
                <a:lnTo>
                  <a:pt x="132900" y="854647"/>
                </a:lnTo>
                <a:lnTo>
                  <a:pt x="234388" y="753159"/>
                </a:lnTo>
                <a:close/>
              </a:path>
              <a:path w="234950" h="865504">
                <a:moveTo>
                  <a:pt x="132900" y="810223"/>
                </a:moveTo>
                <a:lnTo>
                  <a:pt x="132900" y="0"/>
                </a:lnTo>
                <a:lnTo>
                  <a:pt x="101487" y="0"/>
                </a:lnTo>
                <a:lnTo>
                  <a:pt x="101487" y="810223"/>
                </a:lnTo>
                <a:lnTo>
                  <a:pt x="117194" y="825929"/>
                </a:lnTo>
                <a:lnTo>
                  <a:pt x="132900" y="810223"/>
                </a:lnTo>
                <a:close/>
              </a:path>
              <a:path w="234950" h="865504">
                <a:moveTo>
                  <a:pt x="132900" y="854647"/>
                </a:moveTo>
                <a:lnTo>
                  <a:pt x="132900" y="848141"/>
                </a:lnTo>
                <a:lnTo>
                  <a:pt x="101487" y="848141"/>
                </a:lnTo>
                <a:lnTo>
                  <a:pt x="101487" y="854647"/>
                </a:lnTo>
                <a:lnTo>
                  <a:pt x="112221" y="865381"/>
                </a:lnTo>
                <a:lnTo>
                  <a:pt x="122166" y="865381"/>
                </a:lnTo>
                <a:lnTo>
                  <a:pt x="132900" y="85464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76464" y="7551602"/>
            <a:ext cx="10227634" cy="375695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36344" y="6251118"/>
            <a:ext cx="234950" cy="865505"/>
          </a:xfrm>
          <a:custGeom>
            <a:avLst/>
            <a:gdLst/>
            <a:ahLst/>
            <a:cxnLst/>
            <a:rect l="l" t="t" r="r" b="b"/>
            <a:pathLst>
              <a:path w="234950" h="865504">
                <a:moveTo>
                  <a:pt x="234388" y="753159"/>
                </a:moveTo>
                <a:lnTo>
                  <a:pt x="234388" y="743214"/>
                </a:lnTo>
                <a:lnTo>
                  <a:pt x="222121" y="730947"/>
                </a:lnTo>
                <a:lnTo>
                  <a:pt x="212176" y="730947"/>
                </a:lnTo>
                <a:lnTo>
                  <a:pt x="117194" y="825929"/>
                </a:lnTo>
                <a:lnTo>
                  <a:pt x="22212" y="730947"/>
                </a:lnTo>
                <a:lnTo>
                  <a:pt x="12267" y="730947"/>
                </a:lnTo>
                <a:lnTo>
                  <a:pt x="0" y="743214"/>
                </a:lnTo>
                <a:lnTo>
                  <a:pt x="0" y="753159"/>
                </a:lnTo>
                <a:lnTo>
                  <a:pt x="101487" y="854647"/>
                </a:lnTo>
                <a:lnTo>
                  <a:pt x="101487" y="848141"/>
                </a:lnTo>
                <a:lnTo>
                  <a:pt x="132900" y="848141"/>
                </a:lnTo>
                <a:lnTo>
                  <a:pt x="132900" y="854647"/>
                </a:lnTo>
                <a:lnTo>
                  <a:pt x="234388" y="753159"/>
                </a:lnTo>
                <a:close/>
              </a:path>
              <a:path w="234950" h="865504">
                <a:moveTo>
                  <a:pt x="132900" y="810223"/>
                </a:moveTo>
                <a:lnTo>
                  <a:pt x="132900" y="0"/>
                </a:lnTo>
                <a:lnTo>
                  <a:pt x="101487" y="0"/>
                </a:lnTo>
                <a:lnTo>
                  <a:pt x="101487" y="810223"/>
                </a:lnTo>
                <a:lnTo>
                  <a:pt x="117194" y="825929"/>
                </a:lnTo>
                <a:lnTo>
                  <a:pt x="132900" y="810223"/>
                </a:lnTo>
                <a:close/>
              </a:path>
              <a:path w="234950" h="865504">
                <a:moveTo>
                  <a:pt x="132900" y="854647"/>
                </a:moveTo>
                <a:lnTo>
                  <a:pt x="132900" y="848141"/>
                </a:lnTo>
                <a:lnTo>
                  <a:pt x="101487" y="848141"/>
                </a:lnTo>
                <a:lnTo>
                  <a:pt x="101487" y="854647"/>
                </a:lnTo>
                <a:lnTo>
                  <a:pt x="112221" y="865381"/>
                </a:lnTo>
                <a:lnTo>
                  <a:pt x="122166" y="865381"/>
                </a:lnTo>
                <a:lnTo>
                  <a:pt x="132900" y="854647"/>
                </a:lnTo>
                <a:close/>
              </a:path>
            </a:pathLst>
          </a:custGeom>
          <a:solidFill>
            <a:srgbClr val="FF6B4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" y="679560"/>
            <a:ext cx="20097750" cy="2295525"/>
          </a:xfrm>
          <a:custGeom>
            <a:avLst/>
            <a:gdLst/>
            <a:ahLst/>
            <a:cxnLst/>
            <a:rect l="l" t="t" r="r" b="b"/>
            <a:pathLst>
              <a:path w="20097750" h="2295525">
                <a:moveTo>
                  <a:pt x="409652" y="0"/>
                </a:moveTo>
                <a:lnTo>
                  <a:pt x="0" y="0"/>
                </a:lnTo>
                <a:lnTo>
                  <a:pt x="0" y="1781097"/>
                </a:lnTo>
                <a:lnTo>
                  <a:pt x="409652" y="1781097"/>
                </a:lnTo>
                <a:lnTo>
                  <a:pt x="409652" y="1063569"/>
                </a:lnTo>
                <a:lnTo>
                  <a:pt x="1158107" y="1063569"/>
                </a:lnTo>
                <a:lnTo>
                  <a:pt x="1025403" y="860015"/>
                </a:lnTo>
                <a:lnTo>
                  <a:pt x="1120217" y="720072"/>
                </a:lnTo>
                <a:lnTo>
                  <a:pt x="409652" y="720072"/>
                </a:lnTo>
                <a:lnTo>
                  <a:pt x="409652" y="0"/>
                </a:lnTo>
                <a:close/>
              </a:path>
              <a:path w="20097750" h="2295525">
                <a:moveTo>
                  <a:pt x="1158107" y="1063569"/>
                </a:moveTo>
                <a:lnTo>
                  <a:pt x="694628" y="1063569"/>
                </a:lnTo>
                <a:lnTo>
                  <a:pt x="1157713" y="1781097"/>
                </a:lnTo>
                <a:lnTo>
                  <a:pt x="1625887" y="1781097"/>
                </a:lnTo>
                <a:lnTo>
                  <a:pt x="1158107" y="1063569"/>
                </a:lnTo>
                <a:close/>
              </a:path>
              <a:path w="20097750" h="2295525">
                <a:moveTo>
                  <a:pt x="1608076" y="0"/>
                </a:moveTo>
                <a:lnTo>
                  <a:pt x="1172979" y="0"/>
                </a:lnTo>
                <a:lnTo>
                  <a:pt x="704805" y="720072"/>
                </a:lnTo>
                <a:lnTo>
                  <a:pt x="1120217" y="720072"/>
                </a:lnTo>
                <a:lnTo>
                  <a:pt x="1608076" y="0"/>
                </a:lnTo>
                <a:close/>
              </a:path>
              <a:path w="20097750" h="2295525">
                <a:moveTo>
                  <a:pt x="2937931" y="707350"/>
                </a:moveTo>
                <a:lnTo>
                  <a:pt x="2279228" y="707350"/>
                </a:lnTo>
                <a:lnTo>
                  <a:pt x="2339175" y="710199"/>
                </a:lnTo>
                <a:lnTo>
                  <a:pt x="2392811" y="718749"/>
                </a:lnTo>
                <a:lnTo>
                  <a:pt x="2440137" y="732998"/>
                </a:lnTo>
                <a:lnTo>
                  <a:pt x="2481154" y="752946"/>
                </a:lnTo>
                <a:lnTo>
                  <a:pt x="2515859" y="778594"/>
                </a:lnTo>
                <a:lnTo>
                  <a:pt x="2550368" y="816760"/>
                </a:lnTo>
                <a:lnTo>
                  <a:pt x="2575017" y="862560"/>
                </a:lnTo>
                <a:lnTo>
                  <a:pt x="2589807" y="915993"/>
                </a:lnTo>
                <a:lnTo>
                  <a:pt x="2594737" y="977059"/>
                </a:lnTo>
                <a:lnTo>
                  <a:pt x="2279228" y="977059"/>
                </a:lnTo>
                <a:lnTo>
                  <a:pt x="2214424" y="978409"/>
                </a:lnTo>
                <a:lnTo>
                  <a:pt x="2153452" y="982462"/>
                </a:lnTo>
                <a:lnTo>
                  <a:pt x="2096312" y="989215"/>
                </a:lnTo>
                <a:lnTo>
                  <a:pt x="2043005" y="998671"/>
                </a:lnTo>
                <a:lnTo>
                  <a:pt x="1993530" y="1010827"/>
                </a:lnTo>
                <a:lnTo>
                  <a:pt x="1947887" y="1025686"/>
                </a:lnTo>
                <a:lnTo>
                  <a:pt x="1906077" y="1043245"/>
                </a:lnTo>
                <a:lnTo>
                  <a:pt x="1868099" y="1063506"/>
                </a:lnTo>
                <a:lnTo>
                  <a:pt x="1833954" y="1086469"/>
                </a:lnTo>
                <a:lnTo>
                  <a:pt x="1796151" y="1119391"/>
                </a:lnTo>
                <a:lnTo>
                  <a:pt x="1764164" y="1155636"/>
                </a:lnTo>
                <a:lnTo>
                  <a:pt x="1737992" y="1195204"/>
                </a:lnTo>
                <a:lnTo>
                  <a:pt x="1717637" y="1238096"/>
                </a:lnTo>
                <a:lnTo>
                  <a:pt x="1703097" y="1284311"/>
                </a:lnTo>
                <a:lnTo>
                  <a:pt x="1694374" y="1333850"/>
                </a:lnTo>
                <a:lnTo>
                  <a:pt x="1691466" y="1386711"/>
                </a:lnTo>
                <a:lnTo>
                  <a:pt x="1693908" y="1433529"/>
                </a:lnTo>
                <a:lnTo>
                  <a:pt x="1701236" y="1478311"/>
                </a:lnTo>
                <a:lnTo>
                  <a:pt x="1713450" y="1521057"/>
                </a:lnTo>
                <a:lnTo>
                  <a:pt x="1730548" y="1561768"/>
                </a:lnTo>
                <a:lnTo>
                  <a:pt x="1752532" y="1600443"/>
                </a:lnTo>
                <a:lnTo>
                  <a:pt x="1779096" y="1636472"/>
                </a:lnTo>
                <a:lnTo>
                  <a:pt x="1809934" y="1669244"/>
                </a:lnTo>
                <a:lnTo>
                  <a:pt x="1845047" y="1698760"/>
                </a:lnTo>
                <a:lnTo>
                  <a:pt x="1884435" y="1725018"/>
                </a:lnTo>
                <a:lnTo>
                  <a:pt x="1928097" y="1748020"/>
                </a:lnTo>
                <a:lnTo>
                  <a:pt x="1968243" y="1764346"/>
                </a:lnTo>
                <a:lnTo>
                  <a:pt x="2010650" y="1777705"/>
                </a:lnTo>
                <a:lnTo>
                  <a:pt x="2055319" y="1788094"/>
                </a:lnTo>
                <a:lnTo>
                  <a:pt x="2102249" y="1795516"/>
                </a:lnTo>
                <a:lnTo>
                  <a:pt x="2151441" y="1799968"/>
                </a:lnTo>
                <a:lnTo>
                  <a:pt x="2202895" y="1801453"/>
                </a:lnTo>
                <a:lnTo>
                  <a:pt x="2262028" y="1799544"/>
                </a:lnTo>
                <a:lnTo>
                  <a:pt x="2317293" y="1793819"/>
                </a:lnTo>
                <a:lnTo>
                  <a:pt x="2368690" y="1784278"/>
                </a:lnTo>
                <a:lnTo>
                  <a:pt x="2416220" y="1770919"/>
                </a:lnTo>
                <a:lnTo>
                  <a:pt x="2459882" y="1753745"/>
                </a:lnTo>
                <a:lnTo>
                  <a:pt x="2499677" y="1732753"/>
                </a:lnTo>
                <a:lnTo>
                  <a:pt x="2535604" y="1707945"/>
                </a:lnTo>
                <a:lnTo>
                  <a:pt x="2567664" y="1679320"/>
                </a:lnTo>
                <a:lnTo>
                  <a:pt x="2595856" y="1646879"/>
                </a:lnTo>
                <a:lnTo>
                  <a:pt x="2620181" y="1610621"/>
                </a:lnTo>
                <a:lnTo>
                  <a:pt x="2991667" y="1610621"/>
                </a:lnTo>
                <a:lnTo>
                  <a:pt x="2991667" y="1534288"/>
                </a:lnTo>
                <a:lnTo>
                  <a:pt x="2302128" y="1534288"/>
                </a:lnTo>
                <a:lnTo>
                  <a:pt x="2252671" y="1531584"/>
                </a:lnTo>
                <a:lnTo>
                  <a:pt x="2208620" y="1523474"/>
                </a:lnTo>
                <a:lnTo>
                  <a:pt x="2169977" y="1509957"/>
                </a:lnTo>
                <a:lnTo>
                  <a:pt x="2136740" y="1491033"/>
                </a:lnTo>
                <a:lnTo>
                  <a:pt x="2092849" y="1437600"/>
                </a:lnTo>
                <a:lnTo>
                  <a:pt x="2078218" y="1368900"/>
                </a:lnTo>
                <a:lnTo>
                  <a:pt x="2083203" y="1326372"/>
                </a:lnTo>
                <a:lnTo>
                  <a:pt x="2098158" y="1290387"/>
                </a:lnTo>
                <a:lnTo>
                  <a:pt x="2123083" y="1260944"/>
                </a:lnTo>
                <a:lnTo>
                  <a:pt x="2157978" y="1238044"/>
                </a:lnTo>
                <a:lnTo>
                  <a:pt x="2202843" y="1221687"/>
                </a:lnTo>
                <a:lnTo>
                  <a:pt x="2257678" y="1211873"/>
                </a:lnTo>
                <a:lnTo>
                  <a:pt x="2322483" y="1208601"/>
                </a:lnTo>
                <a:lnTo>
                  <a:pt x="2991667" y="1208601"/>
                </a:lnTo>
                <a:lnTo>
                  <a:pt x="2991630" y="998671"/>
                </a:lnTo>
                <a:lnTo>
                  <a:pt x="2989962" y="940445"/>
                </a:lnTo>
                <a:lnTo>
                  <a:pt x="2984848" y="884035"/>
                </a:lnTo>
                <a:lnTo>
                  <a:pt x="2976324" y="830729"/>
                </a:lnTo>
                <a:lnTo>
                  <a:pt x="2964391" y="780527"/>
                </a:lnTo>
                <a:lnTo>
                  <a:pt x="2949048" y="733430"/>
                </a:lnTo>
                <a:lnTo>
                  <a:pt x="2937931" y="707350"/>
                </a:lnTo>
                <a:close/>
              </a:path>
              <a:path w="20097750" h="2295525">
                <a:moveTo>
                  <a:pt x="2991667" y="1610621"/>
                </a:moveTo>
                <a:lnTo>
                  <a:pt x="2620181" y="1610621"/>
                </a:lnTo>
                <a:lnTo>
                  <a:pt x="2620181" y="1781097"/>
                </a:lnTo>
                <a:lnTo>
                  <a:pt x="2991667" y="1781097"/>
                </a:lnTo>
                <a:lnTo>
                  <a:pt x="2991667" y="1610621"/>
                </a:lnTo>
                <a:close/>
              </a:path>
              <a:path w="20097750" h="2295525">
                <a:moveTo>
                  <a:pt x="2991667" y="1208601"/>
                </a:moveTo>
                <a:lnTo>
                  <a:pt x="2594737" y="1208601"/>
                </a:lnTo>
                <a:lnTo>
                  <a:pt x="2594737" y="1348545"/>
                </a:lnTo>
                <a:lnTo>
                  <a:pt x="2575335" y="1391641"/>
                </a:lnTo>
                <a:lnTo>
                  <a:pt x="2550209" y="1429330"/>
                </a:lnTo>
                <a:lnTo>
                  <a:pt x="2519358" y="1461613"/>
                </a:lnTo>
                <a:lnTo>
                  <a:pt x="2482782" y="1488488"/>
                </a:lnTo>
                <a:lnTo>
                  <a:pt x="2441912" y="1508526"/>
                </a:lnTo>
                <a:lnTo>
                  <a:pt x="2398180" y="1522838"/>
                </a:lnTo>
                <a:lnTo>
                  <a:pt x="2351585" y="1531425"/>
                </a:lnTo>
                <a:lnTo>
                  <a:pt x="2302128" y="1534288"/>
                </a:lnTo>
                <a:lnTo>
                  <a:pt x="2991667" y="1534288"/>
                </a:lnTo>
                <a:lnTo>
                  <a:pt x="2991667" y="1208601"/>
                </a:lnTo>
                <a:close/>
              </a:path>
              <a:path w="20097750" h="2295525">
                <a:moveTo>
                  <a:pt x="2332661" y="391841"/>
                </a:moveTo>
                <a:lnTo>
                  <a:pt x="2277744" y="393043"/>
                </a:lnTo>
                <a:lnTo>
                  <a:pt x="2223251" y="396647"/>
                </a:lnTo>
                <a:lnTo>
                  <a:pt x="2169182" y="402655"/>
                </a:lnTo>
                <a:lnTo>
                  <a:pt x="2115537" y="411066"/>
                </a:lnTo>
                <a:lnTo>
                  <a:pt x="2062316" y="421879"/>
                </a:lnTo>
                <a:lnTo>
                  <a:pt x="2009519" y="435096"/>
                </a:lnTo>
                <a:lnTo>
                  <a:pt x="1958984" y="450504"/>
                </a:lnTo>
                <a:lnTo>
                  <a:pt x="1910852" y="467891"/>
                </a:lnTo>
                <a:lnTo>
                  <a:pt x="1865123" y="487257"/>
                </a:lnTo>
                <a:lnTo>
                  <a:pt x="1821797" y="508602"/>
                </a:lnTo>
                <a:lnTo>
                  <a:pt x="1780874" y="531926"/>
                </a:lnTo>
                <a:lnTo>
                  <a:pt x="1742354" y="557229"/>
                </a:lnTo>
                <a:lnTo>
                  <a:pt x="1884842" y="834571"/>
                </a:lnTo>
                <a:lnTo>
                  <a:pt x="1923645" y="806900"/>
                </a:lnTo>
                <a:lnTo>
                  <a:pt x="1966264" y="782410"/>
                </a:lnTo>
                <a:lnTo>
                  <a:pt x="2012699" y="761101"/>
                </a:lnTo>
                <a:lnTo>
                  <a:pt x="2062952" y="742972"/>
                </a:lnTo>
                <a:lnTo>
                  <a:pt x="2116544" y="727387"/>
                </a:lnTo>
                <a:lnTo>
                  <a:pt x="2170454" y="716255"/>
                </a:lnTo>
                <a:lnTo>
                  <a:pt x="2224682" y="709576"/>
                </a:lnTo>
                <a:lnTo>
                  <a:pt x="2279228" y="707350"/>
                </a:lnTo>
                <a:lnTo>
                  <a:pt x="2937931" y="707350"/>
                </a:lnTo>
                <a:lnTo>
                  <a:pt x="2930295" y="689437"/>
                </a:lnTo>
                <a:lnTo>
                  <a:pt x="2908134" y="648548"/>
                </a:lnTo>
                <a:lnTo>
                  <a:pt x="2882562" y="610763"/>
                </a:lnTo>
                <a:lnTo>
                  <a:pt x="2853581" y="576083"/>
                </a:lnTo>
                <a:lnTo>
                  <a:pt x="2821190" y="544506"/>
                </a:lnTo>
                <a:lnTo>
                  <a:pt x="2788975" y="518011"/>
                </a:lnTo>
                <a:lnTo>
                  <a:pt x="2754320" y="494039"/>
                </a:lnTo>
                <a:lnTo>
                  <a:pt x="2717227" y="472590"/>
                </a:lnTo>
                <a:lnTo>
                  <a:pt x="2677693" y="453664"/>
                </a:lnTo>
                <a:lnTo>
                  <a:pt x="2635721" y="437262"/>
                </a:lnTo>
                <a:lnTo>
                  <a:pt x="2591309" y="423383"/>
                </a:lnTo>
                <a:lnTo>
                  <a:pt x="2544458" y="412028"/>
                </a:lnTo>
                <a:lnTo>
                  <a:pt x="2495168" y="403196"/>
                </a:lnTo>
                <a:lnTo>
                  <a:pt x="2443438" y="396888"/>
                </a:lnTo>
                <a:lnTo>
                  <a:pt x="2389269" y="393103"/>
                </a:lnTo>
                <a:lnTo>
                  <a:pt x="2332661" y="391841"/>
                </a:lnTo>
                <a:close/>
              </a:path>
              <a:path w="20097750" h="2295525">
                <a:moveTo>
                  <a:pt x="3730862" y="412196"/>
                </a:moveTo>
                <a:lnTo>
                  <a:pt x="3336476" y="412196"/>
                </a:lnTo>
                <a:lnTo>
                  <a:pt x="3336476" y="1781097"/>
                </a:lnTo>
                <a:lnTo>
                  <a:pt x="3730862" y="1781097"/>
                </a:lnTo>
                <a:lnTo>
                  <a:pt x="3730862" y="1269668"/>
                </a:lnTo>
                <a:lnTo>
                  <a:pt x="4723188" y="1269668"/>
                </a:lnTo>
                <a:lnTo>
                  <a:pt x="4723188" y="946526"/>
                </a:lnTo>
                <a:lnTo>
                  <a:pt x="3730862" y="946526"/>
                </a:lnTo>
                <a:lnTo>
                  <a:pt x="3730862" y="412196"/>
                </a:lnTo>
                <a:close/>
              </a:path>
              <a:path w="20097750" h="2295525">
                <a:moveTo>
                  <a:pt x="4723188" y="1269668"/>
                </a:moveTo>
                <a:lnTo>
                  <a:pt x="4326258" y="1269668"/>
                </a:lnTo>
                <a:lnTo>
                  <a:pt x="4326258" y="1781097"/>
                </a:lnTo>
                <a:lnTo>
                  <a:pt x="4723188" y="1781097"/>
                </a:lnTo>
                <a:lnTo>
                  <a:pt x="4723188" y="1269668"/>
                </a:lnTo>
                <a:close/>
              </a:path>
              <a:path w="20097750" h="2295525">
                <a:moveTo>
                  <a:pt x="4723188" y="412196"/>
                </a:moveTo>
                <a:lnTo>
                  <a:pt x="4326258" y="412196"/>
                </a:lnTo>
                <a:lnTo>
                  <a:pt x="4326258" y="946526"/>
                </a:lnTo>
                <a:lnTo>
                  <a:pt x="4723188" y="946526"/>
                </a:lnTo>
                <a:lnTo>
                  <a:pt x="4723188" y="412196"/>
                </a:lnTo>
                <a:close/>
              </a:path>
              <a:path w="20097750" h="2295525">
                <a:moveTo>
                  <a:pt x="6240217" y="707350"/>
                </a:moveTo>
                <a:lnTo>
                  <a:pt x="5581514" y="707350"/>
                </a:lnTo>
                <a:lnTo>
                  <a:pt x="5641461" y="710199"/>
                </a:lnTo>
                <a:lnTo>
                  <a:pt x="5695097" y="718749"/>
                </a:lnTo>
                <a:lnTo>
                  <a:pt x="5742423" y="732998"/>
                </a:lnTo>
                <a:lnTo>
                  <a:pt x="5783440" y="752946"/>
                </a:lnTo>
                <a:lnTo>
                  <a:pt x="5818146" y="778594"/>
                </a:lnTo>
                <a:lnTo>
                  <a:pt x="5852655" y="816760"/>
                </a:lnTo>
                <a:lnTo>
                  <a:pt x="5877304" y="862560"/>
                </a:lnTo>
                <a:lnTo>
                  <a:pt x="5892093" y="915993"/>
                </a:lnTo>
                <a:lnTo>
                  <a:pt x="5897023" y="977059"/>
                </a:lnTo>
                <a:lnTo>
                  <a:pt x="5581514" y="977059"/>
                </a:lnTo>
                <a:lnTo>
                  <a:pt x="5516710" y="978409"/>
                </a:lnTo>
                <a:lnTo>
                  <a:pt x="5455738" y="982462"/>
                </a:lnTo>
                <a:lnTo>
                  <a:pt x="5398598" y="989215"/>
                </a:lnTo>
                <a:lnTo>
                  <a:pt x="5345291" y="998671"/>
                </a:lnTo>
                <a:lnTo>
                  <a:pt x="5295816" y="1010827"/>
                </a:lnTo>
                <a:lnTo>
                  <a:pt x="5250173" y="1025686"/>
                </a:lnTo>
                <a:lnTo>
                  <a:pt x="5208363" y="1043245"/>
                </a:lnTo>
                <a:lnTo>
                  <a:pt x="5170385" y="1063506"/>
                </a:lnTo>
                <a:lnTo>
                  <a:pt x="5136240" y="1086469"/>
                </a:lnTo>
                <a:lnTo>
                  <a:pt x="5098437" y="1119391"/>
                </a:lnTo>
                <a:lnTo>
                  <a:pt x="5066450" y="1155636"/>
                </a:lnTo>
                <a:lnTo>
                  <a:pt x="5040279" y="1195204"/>
                </a:lnTo>
                <a:lnTo>
                  <a:pt x="5019923" y="1238096"/>
                </a:lnTo>
                <a:lnTo>
                  <a:pt x="5005384" y="1284311"/>
                </a:lnTo>
                <a:lnTo>
                  <a:pt x="4996660" y="1333850"/>
                </a:lnTo>
                <a:lnTo>
                  <a:pt x="4993752" y="1386711"/>
                </a:lnTo>
                <a:lnTo>
                  <a:pt x="4996195" y="1433529"/>
                </a:lnTo>
                <a:lnTo>
                  <a:pt x="5003522" y="1478311"/>
                </a:lnTo>
                <a:lnTo>
                  <a:pt x="5015736" y="1521057"/>
                </a:lnTo>
                <a:lnTo>
                  <a:pt x="5032834" y="1561768"/>
                </a:lnTo>
                <a:lnTo>
                  <a:pt x="5054818" y="1600443"/>
                </a:lnTo>
                <a:lnTo>
                  <a:pt x="5081382" y="1636472"/>
                </a:lnTo>
                <a:lnTo>
                  <a:pt x="5112220" y="1669244"/>
                </a:lnTo>
                <a:lnTo>
                  <a:pt x="5147333" y="1698760"/>
                </a:lnTo>
                <a:lnTo>
                  <a:pt x="5186721" y="1725018"/>
                </a:lnTo>
                <a:lnTo>
                  <a:pt x="5230383" y="1748020"/>
                </a:lnTo>
                <a:lnTo>
                  <a:pt x="5270529" y="1764346"/>
                </a:lnTo>
                <a:lnTo>
                  <a:pt x="5312936" y="1777705"/>
                </a:lnTo>
                <a:lnTo>
                  <a:pt x="5357605" y="1788094"/>
                </a:lnTo>
                <a:lnTo>
                  <a:pt x="5404535" y="1795516"/>
                </a:lnTo>
                <a:lnTo>
                  <a:pt x="5453728" y="1799968"/>
                </a:lnTo>
                <a:lnTo>
                  <a:pt x="5505182" y="1801453"/>
                </a:lnTo>
                <a:lnTo>
                  <a:pt x="5564314" y="1799544"/>
                </a:lnTo>
                <a:lnTo>
                  <a:pt x="5619579" y="1793819"/>
                </a:lnTo>
                <a:lnTo>
                  <a:pt x="5670976" y="1784278"/>
                </a:lnTo>
                <a:lnTo>
                  <a:pt x="5718506" y="1770919"/>
                </a:lnTo>
                <a:lnTo>
                  <a:pt x="5762168" y="1753745"/>
                </a:lnTo>
                <a:lnTo>
                  <a:pt x="5801963" y="1732753"/>
                </a:lnTo>
                <a:lnTo>
                  <a:pt x="5837891" y="1707945"/>
                </a:lnTo>
                <a:lnTo>
                  <a:pt x="5869950" y="1679320"/>
                </a:lnTo>
                <a:lnTo>
                  <a:pt x="5898142" y="1646879"/>
                </a:lnTo>
                <a:lnTo>
                  <a:pt x="5922467" y="1610621"/>
                </a:lnTo>
                <a:lnTo>
                  <a:pt x="6293954" y="1610621"/>
                </a:lnTo>
                <a:lnTo>
                  <a:pt x="6293954" y="1534288"/>
                </a:lnTo>
                <a:lnTo>
                  <a:pt x="5604414" y="1534288"/>
                </a:lnTo>
                <a:lnTo>
                  <a:pt x="5554957" y="1531584"/>
                </a:lnTo>
                <a:lnTo>
                  <a:pt x="5510906" y="1523474"/>
                </a:lnTo>
                <a:lnTo>
                  <a:pt x="5472263" y="1509957"/>
                </a:lnTo>
                <a:lnTo>
                  <a:pt x="5439027" y="1491033"/>
                </a:lnTo>
                <a:lnTo>
                  <a:pt x="5395135" y="1437600"/>
                </a:lnTo>
                <a:lnTo>
                  <a:pt x="5380504" y="1368900"/>
                </a:lnTo>
                <a:lnTo>
                  <a:pt x="5385489" y="1326372"/>
                </a:lnTo>
                <a:lnTo>
                  <a:pt x="5400444" y="1290387"/>
                </a:lnTo>
                <a:lnTo>
                  <a:pt x="5425369" y="1260944"/>
                </a:lnTo>
                <a:lnTo>
                  <a:pt x="5460264" y="1238044"/>
                </a:lnTo>
                <a:lnTo>
                  <a:pt x="5505129" y="1221687"/>
                </a:lnTo>
                <a:lnTo>
                  <a:pt x="5559964" y="1211873"/>
                </a:lnTo>
                <a:lnTo>
                  <a:pt x="5624769" y="1208601"/>
                </a:lnTo>
                <a:lnTo>
                  <a:pt x="6293954" y="1208601"/>
                </a:lnTo>
                <a:lnTo>
                  <a:pt x="6293917" y="998671"/>
                </a:lnTo>
                <a:lnTo>
                  <a:pt x="6292249" y="940445"/>
                </a:lnTo>
                <a:lnTo>
                  <a:pt x="6287134" y="884035"/>
                </a:lnTo>
                <a:lnTo>
                  <a:pt x="6278611" y="830729"/>
                </a:lnTo>
                <a:lnTo>
                  <a:pt x="6266677" y="780527"/>
                </a:lnTo>
                <a:lnTo>
                  <a:pt x="6251334" y="733430"/>
                </a:lnTo>
                <a:lnTo>
                  <a:pt x="6240217" y="707350"/>
                </a:lnTo>
                <a:close/>
              </a:path>
              <a:path w="20097750" h="2295525">
                <a:moveTo>
                  <a:pt x="6293954" y="1610621"/>
                </a:moveTo>
                <a:lnTo>
                  <a:pt x="5922467" y="1610621"/>
                </a:lnTo>
                <a:lnTo>
                  <a:pt x="5922467" y="1781097"/>
                </a:lnTo>
                <a:lnTo>
                  <a:pt x="6293954" y="1781097"/>
                </a:lnTo>
                <a:lnTo>
                  <a:pt x="6293954" y="1610621"/>
                </a:lnTo>
                <a:close/>
              </a:path>
              <a:path w="20097750" h="2295525">
                <a:moveTo>
                  <a:pt x="6293954" y="1208601"/>
                </a:moveTo>
                <a:lnTo>
                  <a:pt x="5897023" y="1208601"/>
                </a:lnTo>
                <a:lnTo>
                  <a:pt x="5897023" y="1348545"/>
                </a:lnTo>
                <a:lnTo>
                  <a:pt x="5877622" y="1391641"/>
                </a:lnTo>
                <a:lnTo>
                  <a:pt x="5852496" y="1429330"/>
                </a:lnTo>
                <a:lnTo>
                  <a:pt x="5821644" y="1461613"/>
                </a:lnTo>
                <a:lnTo>
                  <a:pt x="5785068" y="1488488"/>
                </a:lnTo>
                <a:lnTo>
                  <a:pt x="5744198" y="1508526"/>
                </a:lnTo>
                <a:lnTo>
                  <a:pt x="5700466" y="1522838"/>
                </a:lnTo>
                <a:lnTo>
                  <a:pt x="5653871" y="1531425"/>
                </a:lnTo>
                <a:lnTo>
                  <a:pt x="5604414" y="1534288"/>
                </a:lnTo>
                <a:lnTo>
                  <a:pt x="6293954" y="1534288"/>
                </a:lnTo>
                <a:lnTo>
                  <a:pt x="6293954" y="1208601"/>
                </a:lnTo>
                <a:close/>
              </a:path>
              <a:path w="20097750" h="2295525">
                <a:moveTo>
                  <a:pt x="5634947" y="391841"/>
                </a:moveTo>
                <a:lnTo>
                  <a:pt x="5580030" y="393043"/>
                </a:lnTo>
                <a:lnTo>
                  <a:pt x="5525537" y="396647"/>
                </a:lnTo>
                <a:lnTo>
                  <a:pt x="5471468" y="402655"/>
                </a:lnTo>
                <a:lnTo>
                  <a:pt x="5417823" y="411066"/>
                </a:lnTo>
                <a:lnTo>
                  <a:pt x="5364602" y="421879"/>
                </a:lnTo>
                <a:lnTo>
                  <a:pt x="5311805" y="435096"/>
                </a:lnTo>
                <a:lnTo>
                  <a:pt x="5261270" y="450504"/>
                </a:lnTo>
                <a:lnTo>
                  <a:pt x="5213138" y="467891"/>
                </a:lnTo>
                <a:lnTo>
                  <a:pt x="5167409" y="487257"/>
                </a:lnTo>
                <a:lnTo>
                  <a:pt x="5124083" y="508602"/>
                </a:lnTo>
                <a:lnTo>
                  <a:pt x="5083160" y="531926"/>
                </a:lnTo>
                <a:lnTo>
                  <a:pt x="5044640" y="557229"/>
                </a:lnTo>
                <a:lnTo>
                  <a:pt x="5187128" y="834571"/>
                </a:lnTo>
                <a:lnTo>
                  <a:pt x="5225931" y="806900"/>
                </a:lnTo>
                <a:lnTo>
                  <a:pt x="5268550" y="782410"/>
                </a:lnTo>
                <a:lnTo>
                  <a:pt x="5314986" y="761101"/>
                </a:lnTo>
                <a:lnTo>
                  <a:pt x="5365238" y="742972"/>
                </a:lnTo>
                <a:lnTo>
                  <a:pt x="5418830" y="727387"/>
                </a:lnTo>
                <a:lnTo>
                  <a:pt x="5472740" y="716255"/>
                </a:lnTo>
                <a:lnTo>
                  <a:pt x="5526968" y="709576"/>
                </a:lnTo>
                <a:lnTo>
                  <a:pt x="5581514" y="707350"/>
                </a:lnTo>
                <a:lnTo>
                  <a:pt x="6240217" y="707350"/>
                </a:lnTo>
                <a:lnTo>
                  <a:pt x="6232582" y="689437"/>
                </a:lnTo>
                <a:lnTo>
                  <a:pt x="6210420" y="648548"/>
                </a:lnTo>
                <a:lnTo>
                  <a:pt x="6184849" y="610763"/>
                </a:lnTo>
                <a:lnTo>
                  <a:pt x="6155868" y="576083"/>
                </a:lnTo>
                <a:lnTo>
                  <a:pt x="6123477" y="544506"/>
                </a:lnTo>
                <a:lnTo>
                  <a:pt x="6091262" y="518011"/>
                </a:lnTo>
                <a:lnTo>
                  <a:pt x="6056607" y="494039"/>
                </a:lnTo>
                <a:lnTo>
                  <a:pt x="6019513" y="472590"/>
                </a:lnTo>
                <a:lnTo>
                  <a:pt x="5979980" y="453664"/>
                </a:lnTo>
                <a:lnTo>
                  <a:pt x="5938007" y="437262"/>
                </a:lnTo>
                <a:lnTo>
                  <a:pt x="5893595" y="423383"/>
                </a:lnTo>
                <a:lnTo>
                  <a:pt x="5846744" y="412028"/>
                </a:lnTo>
                <a:lnTo>
                  <a:pt x="5797454" y="403196"/>
                </a:lnTo>
                <a:lnTo>
                  <a:pt x="5745724" y="396888"/>
                </a:lnTo>
                <a:lnTo>
                  <a:pt x="5691555" y="393103"/>
                </a:lnTo>
                <a:lnTo>
                  <a:pt x="5634947" y="391841"/>
                </a:lnTo>
                <a:close/>
              </a:path>
              <a:path w="20097750" h="2295525">
                <a:moveTo>
                  <a:pt x="6486097" y="1452866"/>
                </a:moveTo>
                <a:lnTo>
                  <a:pt x="6465741" y="1778553"/>
                </a:lnTo>
                <a:lnTo>
                  <a:pt x="6523468" y="1791911"/>
                </a:lnTo>
                <a:lnTo>
                  <a:pt x="6577060" y="1801453"/>
                </a:lnTo>
                <a:lnTo>
                  <a:pt x="6626517" y="1807178"/>
                </a:lnTo>
                <a:lnTo>
                  <a:pt x="6671840" y="1809086"/>
                </a:lnTo>
                <a:lnTo>
                  <a:pt x="6724142" y="1806259"/>
                </a:lnTo>
                <a:lnTo>
                  <a:pt x="6772486" y="1797777"/>
                </a:lnTo>
                <a:lnTo>
                  <a:pt x="6816872" y="1783642"/>
                </a:lnTo>
                <a:lnTo>
                  <a:pt x="6857300" y="1763852"/>
                </a:lnTo>
                <a:lnTo>
                  <a:pt x="6893770" y="1738407"/>
                </a:lnTo>
                <a:lnTo>
                  <a:pt x="6926283" y="1707309"/>
                </a:lnTo>
                <a:lnTo>
                  <a:pt x="6955402" y="1671263"/>
                </a:lnTo>
                <a:lnTo>
                  <a:pt x="6981695" y="1630976"/>
                </a:lnTo>
                <a:lnTo>
                  <a:pt x="7005160" y="1586449"/>
                </a:lnTo>
                <a:lnTo>
                  <a:pt x="7025798" y="1537680"/>
                </a:lnTo>
                <a:lnTo>
                  <a:pt x="7043609" y="1484672"/>
                </a:lnTo>
                <a:lnTo>
                  <a:pt x="7050601" y="1457955"/>
                </a:lnTo>
                <a:lnTo>
                  <a:pt x="6544619" y="1457955"/>
                </a:lnTo>
                <a:lnTo>
                  <a:pt x="6534282" y="1457637"/>
                </a:lnTo>
                <a:lnTo>
                  <a:pt x="6521083" y="1456683"/>
                </a:lnTo>
                <a:lnTo>
                  <a:pt x="6505021" y="1455093"/>
                </a:lnTo>
                <a:lnTo>
                  <a:pt x="6486097" y="1452866"/>
                </a:lnTo>
                <a:close/>
              </a:path>
              <a:path w="20097750" h="2295525">
                <a:moveTo>
                  <a:pt x="7951686" y="737883"/>
                </a:moveTo>
                <a:lnTo>
                  <a:pt x="7554756" y="737883"/>
                </a:lnTo>
                <a:lnTo>
                  <a:pt x="7554756" y="1781097"/>
                </a:lnTo>
                <a:lnTo>
                  <a:pt x="7951686" y="1781097"/>
                </a:lnTo>
                <a:lnTo>
                  <a:pt x="7951686" y="737883"/>
                </a:lnTo>
                <a:close/>
              </a:path>
              <a:path w="20097750" h="2295525">
                <a:moveTo>
                  <a:pt x="7951686" y="412196"/>
                </a:moveTo>
                <a:lnTo>
                  <a:pt x="6781250" y="412196"/>
                </a:lnTo>
                <a:lnTo>
                  <a:pt x="6760895" y="961792"/>
                </a:lnTo>
                <a:lnTo>
                  <a:pt x="6757536" y="1025403"/>
                </a:lnTo>
                <a:lnTo>
                  <a:pt x="6753567" y="1083925"/>
                </a:lnTo>
                <a:lnTo>
                  <a:pt x="6748987" y="1137358"/>
                </a:lnTo>
                <a:lnTo>
                  <a:pt x="6743797" y="1185702"/>
                </a:lnTo>
                <a:lnTo>
                  <a:pt x="6737995" y="1228957"/>
                </a:lnTo>
                <a:lnTo>
                  <a:pt x="6728454" y="1276506"/>
                </a:lnTo>
                <a:lnTo>
                  <a:pt x="6715095" y="1319920"/>
                </a:lnTo>
                <a:lnTo>
                  <a:pt x="6697920" y="1359200"/>
                </a:lnTo>
                <a:lnTo>
                  <a:pt x="6676929" y="1394344"/>
                </a:lnTo>
                <a:lnTo>
                  <a:pt x="6622224" y="1442052"/>
                </a:lnTo>
                <a:lnTo>
                  <a:pt x="6544619" y="1457955"/>
                </a:lnTo>
                <a:lnTo>
                  <a:pt x="7050601" y="1457955"/>
                </a:lnTo>
                <a:lnTo>
                  <a:pt x="7067263" y="1386711"/>
                </a:lnTo>
                <a:lnTo>
                  <a:pt x="7075178" y="1343739"/>
                </a:lnTo>
                <a:lnTo>
                  <a:pt x="7082341" y="1298504"/>
                </a:lnTo>
                <a:lnTo>
                  <a:pt x="7088749" y="1251009"/>
                </a:lnTo>
                <a:lnTo>
                  <a:pt x="7094403" y="1201251"/>
                </a:lnTo>
                <a:lnTo>
                  <a:pt x="7099303" y="1149232"/>
                </a:lnTo>
                <a:lnTo>
                  <a:pt x="7103450" y="1094950"/>
                </a:lnTo>
                <a:lnTo>
                  <a:pt x="7106842" y="1038408"/>
                </a:lnTo>
                <a:lnTo>
                  <a:pt x="7109481" y="979603"/>
                </a:lnTo>
                <a:lnTo>
                  <a:pt x="7122203" y="737883"/>
                </a:lnTo>
                <a:lnTo>
                  <a:pt x="7951686" y="737883"/>
                </a:lnTo>
                <a:lnTo>
                  <a:pt x="7951686" y="412196"/>
                </a:lnTo>
                <a:close/>
              </a:path>
              <a:path w="20097750" h="2295525">
                <a:moveTo>
                  <a:pt x="8727775" y="412196"/>
                </a:moveTo>
                <a:lnTo>
                  <a:pt x="8333389" y="412196"/>
                </a:lnTo>
                <a:lnTo>
                  <a:pt x="8333389" y="1781097"/>
                </a:lnTo>
                <a:lnTo>
                  <a:pt x="8699786" y="1781097"/>
                </a:lnTo>
                <a:lnTo>
                  <a:pt x="9152201" y="1226412"/>
                </a:lnTo>
                <a:lnTo>
                  <a:pt x="8727775" y="1226412"/>
                </a:lnTo>
                <a:lnTo>
                  <a:pt x="8727775" y="412196"/>
                </a:lnTo>
                <a:close/>
              </a:path>
              <a:path w="20097750" h="2295525">
                <a:moveTo>
                  <a:pt x="9758267" y="966881"/>
                </a:moveTo>
                <a:lnTo>
                  <a:pt x="9363882" y="966881"/>
                </a:lnTo>
                <a:lnTo>
                  <a:pt x="9363882" y="1781097"/>
                </a:lnTo>
                <a:lnTo>
                  <a:pt x="9758267" y="1781097"/>
                </a:lnTo>
                <a:lnTo>
                  <a:pt x="9758267" y="966881"/>
                </a:lnTo>
                <a:close/>
              </a:path>
              <a:path w="20097750" h="2295525">
                <a:moveTo>
                  <a:pt x="9758267" y="412196"/>
                </a:moveTo>
                <a:lnTo>
                  <a:pt x="9394415" y="412196"/>
                </a:lnTo>
                <a:lnTo>
                  <a:pt x="8727775" y="1226412"/>
                </a:lnTo>
                <a:lnTo>
                  <a:pt x="9152201" y="1226412"/>
                </a:lnTo>
                <a:lnTo>
                  <a:pt x="9363882" y="966881"/>
                </a:lnTo>
                <a:lnTo>
                  <a:pt x="9758267" y="966881"/>
                </a:lnTo>
                <a:lnTo>
                  <a:pt x="9758267" y="412196"/>
                </a:lnTo>
                <a:close/>
              </a:path>
              <a:path w="20097750" h="2295525">
                <a:moveTo>
                  <a:pt x="11560138" y="412196"/>
                </a:moveTo>
                <a:lnTo>
                  <a:pt x="10860421" y="412196"/>
                </a:lnTo>
                <a:lnTo>
                  <a:pt x="10860421" y="1781097"/>
                </a:lnTo>
                <a:lnTo>
                  <a:pt x="11590672" y="1781097"/>
                </a:lnTo>
                <a:lnTo>
                  <a:pt x="11650607" y="1779841"/>
                </a:lnTo>
                <a:lnTo>
                  <a:pt x="11707150" y="1776071"/>
                </a:lnTo>
                <a:lnTo>
                  <a:pt x="11760300" y="1769789"/>
                </a:lnTo>
                <a:lnTo>
                  <a:pt x="11810057" y="1760993"/>
                </a:lnTo>
                <a:lnTo>
                  <a:pt x="11856422" y="1749684"/>
                </a:lnTo>
                <a:lnTo>
                  <a:pt x="11899394" y="1735863"/>
                </a:lnTo>
                <a:lnTo>
                  <a:pt x="11938974" y="1719528"/>
                </a:lnTo>
                <a:lnTo>
                  <a:pt x="11975162" y="1700681"/>
                </a:lnTo>
                <a:lnTo>
                  <a:pt x="12007957" y="1679320"/>
                </a:lnTo>
                <a:lnTo>
                  <a:pt x="12045085" y="1648527"/>
                </a:lnTo>
                <a:lnTo>
                  <a:pt x="12076501" y="1614308"/>
                </a:lnTo>
                <a:lnTo>
                  <a:pt x="12102204" y="1576660"/>
                </a:lnTo>
                <a:lnTo>
                  <a:pt x="12122196" y="1535586"/>
                </a:lnTo>
                <a:lnTo>
                  <a:pt x="12129961" y="1511388"/>
                </a:lnTo>
                <a:lnTo>
                  <a:pt x="11224274" y="1511388"/>
                </a:lnTo>
                <a:lnTo>
                  <a:pt x="11224274" y="1208601"/>
                </a:lnTo>
                <a:lnTo>
                  <a:pt x="12101067" y="1208601"/>
                </a:lnTo>
                <a:lnTo>
                  <a:pt x="12100153" y="1206842"/>
                </a:lnTo>
                <a:lnTo>
                  <a:pt x="12073295" y="1170655"/>
                </a:lnTo>
                <a:lnTo>
                  <a:pt x="12040469" y="1138488"/>
                </a:lnTo>
                <a:lnTo>
                  <a:pt x="12001674" y="1110343"/>
                </a:lnTo>
                <a:lnTo>
                  <a:pt x="11956911" y="1086218"/>
                </a:lnTo>
                <a:lnTo>
                  <a:pt x="11906180" y="1066114"/>
                </a:lnTo>
                <a:lnTo>
                  <a:pt x="11951662" y="1042419"/>
                </a:lnTo>
                <a:lnTo>
                  <a:pt x="11991418" y="1014589"/>
                </a:lnTo>
                <a:lnTo>
                  <a:pt x="12025450" y="982625"/>
                </a:lnTo>
                <a:lnTo>
                  <a:pt x="12031810" y="974514"/>
                </a:lnTo>
                <a:lnTo>
                  <a:pt x="11224274" y="974514"/>
                </a:lnTo>
                <a:lnTo>
                  <a:pt x="11224274" y="681906"/>
                </a:lnTo>
                <a:lnTo>
                  <a:pt x="12095827" y="681906"/>
                </a:lnTo>
                <a:lnTo>
                  <a:pt x="12091075" y="662398"/>
                </a:lnTo>
                <a:lnTo>
                  <a:pt x="12070931" y="617023"/>
                </a:lnTo>
                <a:lnTo>
                  <a:pt x="12042730" y="575888"/>
                </a:lnTo>
                <a:lnTo>
                  <a:pt x="12006472" y="538994"/>
                </a:lnTo>
                <a:lnTo>
                  <a:pt x="11962157" y="506340"/>
                </a:lnTo>
                <a:lnTo>
                  <a:pt x="11924149" y="484275"/>
                </a:lnTo>
                <a:lnTo>
                  <a:pt x="11882644" y="465152"/>
                </a:lnTo>
                <a:lnTo>
                  <a:pt x="11837639" y="448971"/>
                </a:lnTo>
                <a:lnTo>
                  <a:pt x="11789136" y="435732"/>
                </a:lnTo>
                <a:lnTo>
                  <a:pt x="11737134" y="425435"/>
                </a:lnTo>
                <a:lnTo>
                  <a:pt x="11681634" y="418080"/>
                </a:lnTo>
                <a:lnTo>
                  <a:pt x="11622636" y="413667"/>
                </a:lnTo>
                <a:lnTo>
                  <a:pt x="11560138" y="412196"/>
                </a:lnTo>
                <a:close/>
              </a:path>
              <a:path w="20097750" h="2295525">
                <a:moveTo>
                  <a:pt x="12101067" y="1208601"/>
                </a:moveTo>
                <a:lnTo>
                  <a:pt x="11565227" y="1208601"/>
                </a:lnTo>
                <a:lnTo>
                  <a:pt x="11616274" y="1210987"/>
                </a:lnTo>
                <a:lnTo>
                  <a:pt x="11660006" y="1218143"/>
                </a:lnTo>
                <a:lnTo>
                  <a:pt x="11696423" y="1230070"/>
                </a:lnTo>
                <a:lnTo>
                  <a:pt x="11747789" y="1267282"/>
                </a:lnTo>
                <a:lnTo>
                  <a:pt x="11773233" y="1324532"/>
                </a:lnTo>
                <a:lnTo>
                  <a:pt x="11776414" y="1361267"/>
                </a:lnTo>
                <a:lnTo>
                  <a:pt x="11771948" y="1401095"/>
                </a:lnTo>
                <a:lnTo>
                  <a:pt x="11736222" y="1462369"/>
                </a:lnTo>
                <a:lnTo>
                  <a:pt x="11664771" y="1499133"/>
                </a:lnTo>
                <a:lnTo>
                  <a:pt x="11615648" y="1508324"/>
                </a:lnTo>
                <a:lnTo>
                  <a:pt x="11557594" y="1511388"/>
                </a:lnTo>
                <a:lnTo>
                  <a:pt x="12129961" y="1511388"/>
                </a:lnTo>
                <a:lnTo>
                  <a:pt x="12136476" y="1491085"/>
                </a:lnTo>
                <a:lnTo>
                  <a:pt x="12145044" y="1443156"/>
                </a:lnTo>
                <a:lnTo>
                  <a:pt x="12147900" y="1391800"/>
                </a:lnTo>
                <a:lnTo>
                  <a:pt x="12144916" y="1339529"/>
                </a:lnTo>
                <a:lnTo>
                  <a:pt x="12135963" y="1291280"/>
                </a:lnTo>
                <a:lnTo>
                  <a:pt x="12121042" y="1247051"/>
                </a:lnTo>
                <a:lnTo>
                  <a:pt x="12101067" y="1208601"/>
                </a:lnTo>
                <a:close/>
              </a:path>
              <a:path w="20097750" h="2295525">
                <a:moveTo>
                  <a:pt x="12095827" y="681906"/>
                </a:moveTo>
                <a:lnTo>
                  <a:pt x="11524515" y="681906"/>
                </a:lnTo>
                <a:lnTo>
                  <a:pt x="11588268" y="685934"/>
                </a:lnTo>
                <a:lnTo>
                  <a:pt x="11640428" y="698020"/>
                </a:lnTo>
                <a:lnTo>
                  <a:pt x="11680998" y="718164"/>
                </a:lnTo>
                <a:lnTo>
                  <a:pt x="11709976" y="746364"/>
                </a:lnTo>
                <a:lnTo>
                  <a:pt x="11727363" y="782622"/>
                </a:lnTo>
                <a:lnTo>
                  <a:pt x="11733159" y="826938"/>
                </a:lnTo>
                <a:lnTo>
                  <a:pt x="11727363" y="872031"/>
                </a:lnTo>
                <a:lnTo>
                  <a:pt x="11709976" y="908925"/>
                </a:lnTo>
                <a:lnTo>
                  <a:pt x="11680998" y="937620"/>
                </a:lnTo>
                <a:lnTo>
                  <a:pt x="11640428" y="958117"/>
                </a:lnTo>
                <a:lnTo>
                  <a:pt x="11588268" y="970415"/>
                </a:lnTo>
                <a:lnTo>
                  <a:pt x="11524515" y="974514"/>
                </a:lnTo>
                <a:lnTo>
                  <a:pt x="12031810" y="974514"/>
                </a:lnTo>
                <a:lnTo>
                  <a:pt x="12077133" y="905656"/>
                </a:lnTo>
                <a:lnTo>
                  <a:pt x="12093831" y="861924"/>
                </a:lnTo>
                <a:lnTo>
                  <a:pt x="12103850" y="815329"/>
                </a:lnTo>
                <a:lnTo>
                  <a:pt x="12107190" y="765872"/>
                </a:lnTo>
                <a:lnTo>
                  <a:pt x="12103161" y="712014"/>
                </a:lnTo>
                <a:lnTo>
                  <a:pt x="12095827" y="681906"/>
                </a:lnTo>
                <a:close/>
              </a:path>
              <a:path w="20097750" h="2295525">
                <a:moveTo>
                  <a:pt x="12837618" y="412196"/>
                </a:moveTo>
                <a:lnTo>
                  <a:pt x="12443232" y="412196"/>
                </a:lnTo>
                <a:lnTo>
                  <a:pt x="12443232" y="1781097"/>
                </a:lnTo>
                <a:lnTo>
                  <a:pt x="12809630" y="1781097"/>
                </a:lnTo>
                <a:lnTo>
                  <a:pt x="13262044" y="1226412"/>
                </a:lnTo>
                <a:lnTo>
                  <a:pt x="12837618" y="1226412"/>
                </a:lnTo>
                <a:lnTo>
                  <a:pt x="12837618" y="412196"/>
                </a:lnTo>
                <a:close/>
              </a:path>
              <a:path w="20097750" h="2295525">
                <a:moveTo>
                  <a:pt x="13868111" y="966881"/>
                </a:moveTo>
                <a:lnTo>
                  <a:pt x="13473725" y="966881"/>
                </a:lnTo>
                <a:lnTo>
                  <a:pt x="13473725" y="1781097"/>
                </a:lnTo>
                <a:lnTo>
                  <a:pt x="13868111" y="1781097"/>
                </a:lnTo>
                <a:lnTo>
                  <a:pt x="13868111" y="966881"/>
                </a:lnTo>
                <a:close/>
              </a:path>
              <a:path w="20097750" h="2295525">
                <a:moveTo>
                  <a:pt x="13868111" y="412196"/>
                </a:moveTo>
                <a:lnTo>
                  <a:pt x="13504258" y="412196"/>
                </a:lnTo>
                <a:lnTo>
                  <a:pt x="12837618" y="1226412"/>
                </a:lnTo>
                <a:lnTo>
                  <a:pt x="13262044" y="1226412"/>
                </a:lnTo>
                <a:lnTo>
                  <a:pt x="13473725" y="966881"/>
                </a:lnTo>
                <a:lnTo>
                  <a:pt x="13868111" y="966881"/>
                </a:lnTo>
                <a:lnTo>
                  <a:pt x="13868111" y="412196"/>
                </a:lnTo>
                <a:close/>
              </a:path>
              <a:path w="20097750" h="2295525">
                <a:moveTo>
                  <a:pt x="14936669" y="737883"/>
                </a:moveTo>
                <a:lnTo>
                  <a:pt x="14542284" y="737883"/>
                </a:lnTo>
                <a:lnTo>
                  <a:pt x="14542284" y="1781097"/>
                </a:lnTo>
                <a:lnTo>
                  <a:pt x="14936669" y="1781097"/>
                </a:lnTo>
                <a:lnTo>
                  <a:pt x="14936669" y="737883"/>
                </a:lnTo>
                <a:close/>
              </a:path>
              <a:path w="20097750" h="2295525">
                <a:moveTo>
                  <a:pt x="15399755" y="412196"/>
                </a:moveTo>
                <a:lnTo>
                  <a:pt x="14079198" y="412196"/>
                </a:lnTo>
                <a:lnTo>
                  <a:pt x="14079198" y="737883"/>
                </a:lnTo>
                <a:lnTo>
                  <a:pt x="15399755" y="737883"/>
                </a:lnTo>
                <a:lnTo>
                  <a:pt x="15399755" y="412196"/>
                </a:lnTo>
                <a:close/>
              </a:path>
              <a:path w="20097750" h="2295525">
                <a:moveTo>
                  <a:pt x="16195385" y="391841"/>
                </a:moveTo>
                <a:lnTo>
                  <a:pt x="16141992" y="393272"/>
                </a:lnTo>
                <a:lnTo>
                  <a:pt x="16089951" y="397566"/>
                </a:lnTo>
                <a:lnTo>
                  <a:pt x="16039261" y="404722"/>
                </a:lnTo>
                <a:lnTo>
                  <a:pt x="15989923" y="414741"/>
                </a:lnTo>
                <a:lnTo>
                  <a:pt x="15941936" y="427622"/>
                </a:lnTo>
                <a:lnTo>
                  <a:pt x="15895302" y="443366"/>
                </a:lnTo>
                <a:lnTo>
                  <a:pt x="15850019" y="461972"/>
                </a:lnTo>
                <a:lnTo>
                  <a:pt x="15806088" y="483440"/>
                </a:lnTo>
                <a:lnTo>
                  <a:pt x="15758886" y="510338"/>
                </a:lnTo>
                <a:lnTo>
                  <a:pt x="15714696" y="540145"/>
                </a:lnTo>
                <a:lnTo>
                  <a:pt x="15673518" y="572859"/>
                </a:lnTo>
                <a:lnTo>
                  <a:pt x="15635351" y="608481"/>
                </a:lnTo>
                <a:lnTo>
                  <a:pt x="15600197" y="647010"/>
                </a:lnTo>
                <a:lnTo>
                  <a:pt x="15568054" y="688448"/>
                </a:lnTo>
                <a:lnTo>
                  <a:pt x="15538923" y="732794"/>
                </a:lnTo>
                <a:lnTo>
                  <a:pt x="15516261" y="773544"/>
                </a:lnTo>
                <a:lnTo>
                  <a:pt x="15496622" y="815647"/>
                </a:lnTo>
                <a:lnTo>
                  <a:pt x="15480003" y="859101"/>
                </a:lnTo>
                <a:lnTo>
                  <a:pt x="15466407" y="903907"/>
                </a:lnTo>
                <a:lnTo>
                  <a:pt x="15455831" y="950064"/>
                </a:lnTo>
                <a:lnTo>
                  <a:pt x="15448278" y="997573"/>
                </a:lnTo>
                <a:lnTo>
                  <a:pt x="15443745" y="1046434"/>
                </a:lnTo>
                <a:lnTo>
                  <a:pt x="15442235" y="1096647"/>
                </a:lnTo>
                <a:lnTo>
                  <a:pt x="15443745" y="1146859"/>
                </a:lnTo>
                <a:lnTo>
                  <a:pt x="15448278" y="1195720"/>
                </a:lnTo>
                <a:lnTo>
                  <a:pt x="15455831" y="1243230"/>
                </a:lnTo>
                <a:lnTo>
                  <a:pt x="15466407" y="1289387"/>
                </a:lnTo>
                <a:lnTo>
                  <a:pt x="15480003" y="1334193"/>
                </a:lnTo>
                <a:lnTo>
                  <a:pt x="15496622" y="1377647"/>
                </a:lnTo>
                <a:lnTo>
                  <a:pt x="15516261" y="1419749"/>
                </a:lnTo>
                <a:lnTo>
                  <a:pt x="15538923" y="1460500"/>
                </a:lnTo>
                <a:lnTo>
                  <a:pt x="15568054" y="1504897"/>
                </a:lnTo>
                <a:lnTo>
                  <a:pt x="15600197" y="1546491"/>
                </a:lnTo>
                <a:lnTo>
                  <a:pt x="15635351" y="1585280"/>
                </a:lnTo>
                <a:lnTo>
                  <a:pt x="15673518" y="1621266"/>
                </a:lnTo>
                <a:lnTo>
                  <a:pt x="15714696" y="1654447"/>
                </a:lnTo>
                <a:lnTo>
                  <a:pt x="15758886" y="1684824"/>
                </a:lnTo>
                <a:lnTo>
                  <a:pt x="15806088" y="1712398"/>
                </a:lnTo>
                <a:lnTo>
                  <a:pt x="15850019" y="1733270"/>
                </a:lnTo>
                <a:lnTo>
                  <a:pt x="15895302" y="1751359"/>
                </a:lnTo>
                <a:lnTo>
                  <a:pt x="15941936" y="1766665"/>
                </a:lnTo>
                <a:lnTo>
                  <a:pt x="15989923" y="1779189"/>
                </a:lnTo>
                <a:lnTo>
                  <a:pt x="16039261" y="1788929"/>
                </a:lnTo>
                <a:lnTo>
                  <a:pt x="16089951" y="1795887"/>
                </a:lnTo>
                <a:lnTo>
                  <a:pt x="16141992" y="1800061"/>
                </a:lnTo>
                <a:lnTo>
                  <a:pt x="16195385" y="1801453"/>
                </a:lnTo>
                <a:lnTo>
                  <a:pt x="16248738" y="1800061"/>
                </a:lnTo>
                <a:lnTo>
                  <a:pt x="16300660" y="1795887"/>
                </a:lnTo>
                <a:lnTo>
                  <a:pt x="16351151" y="1788929"/>
                </a:lnTo>
                <a:lnTo>
                  <a:pt x="16400211" y="1779189"/>
                </a:lnTo>
                <a:lnTo>
                  <a:pt x="16447839" y="1766665"/>
                </a:lnTo>
                <a:lnTo>
                  <a:pt x="16494036" y="1751359"/>
                </a:lnTo>
                <a:lnTo>
                  <a:pt x="16538802" y="1733270"/>
                </a:lnTo>
                <a:lnTo>
                  <a:pt x="16582137" y="1712398"/>
                </a:lnTo>
                <a:lnTo>
                  <a:pt x="16629339" y="1684824"/>
                </a:lnTo>
                <a:lnTo>
                  <a:pt x="16673529" y="1654447"/>
                </a:lnTo>
                <a:lnTo>
                  <a:pt x="16714707" y="1621266"/>
                </a:lnTo>
                <a:lnTo>
                  <a:pt x="16752873" y="1585280"/>
                </a:lnTo>
                <a:lnTo>
                  <a:pt x="16788028" y="1546491"/>
                </a:lnTo>
                <a:lnTo>
                  <a:pt x="16820171" y="1504897"/>
                </a:lnTo>
                <a:lnTo>
                  <a:pt x="16839285" y="1475766"/>
                </a:lnTo>
                <a:lnTo>
                  <a:pt x="16195385" y="1475766"/>
                </a:lnTo>
                <a:lnTo>
                  <a:pt x="16145981" y="1472939"/>
                </a:lnTo>
                <a:lnTo>
                  <a:pt x="16099545" y="1464458"/>
                </a:lnTo>
                <a:lnTo>
                  <a:pt x="16056078" y="1450322"/>
                </a:lnTo>
                <a:lnTo>
                  <a:pt x="16015579" y="1430532"/>
                </a:lnTo>
                <a:lnTo>
                  <a:pt x="15978049" y="1405088"/>
                </a:lnTo>
                <a:lnTo>
                  <a:pt x="15943487" y="1373989"/>
                </a:lnTo>
                <a:lnTo>
                  <a:pt x="15913166" y="1337307"/>
                </a:lnTo>
                <a:lnTo>
                  <a:pt x="15888358" y="1296808"/>
                </a:lnTo>
                <a:lnTo>
                  <a:pt x="15869063" y="1252493"/>
                </a:lnTo>
                <a:lnTo>
                  <a:pt x="15855280" y="1204361"/>
                </a:lnTo>
                <a:lnTo>
                  <a:pt x="15847011" y="1152412"/>
                </a:lnTo>
                <a:lnTo>
                  <a:pt x="15844254" y="1096647"/>
                </a:lnTo>
                <a:lnTo>
                  <a:pt x="15847011" y="1040952"/>
                </a:lnTo>
                <a:lnTo>
                  <a:pt x="15855280" y="989215"/>
                </a:lnTo>
                <a:lnTo>
                  <a:pt x="15869063" y="941437"/>
                </a:lnTo>
                <a:lnTo>
                  <a:pt x="15888358" y="897616"/>
                </a:lnTo>
                <a:lnTo>
                  <a:pt x="15913166" y="857753"/>
                </a:lnTo>
                <a:lnTo>
                  <a:pt x="15943487" y="821849"/>
                </a:lnTo>
                <a:lnTo>
                  <a:pt x="15978049" y="789973"/>
                </a:lnTo>
                <a:lnTo>
                  <a:pt x="16015579" y="763892"/>
                </a:lnTo>
                <a:lnTo>
                  <a:pt x="16056078" y="743608"/>
                </a:lnTo>
                <a:lnTo>
                  <a:pt x="16099545" y="729119"/>
                </a:lnTo>
                <a:lnTo>
                  <a:pt x="16145981" y="720425"/>
                </a:lnTo>
                <a:lnTo>
                  <a:pt x="16195385" y="717527"/>
                </a:lnTo>
                <a:lnTo>
                  <a:pt x="16839273" y="717527"/>
                </a:lnTo>
                <a:lnTo>
                  <a:pt x="16820171" y="688448"/>
                </a:lnTo>
                <a:lnTo>
                  <a:pt x="16788028" y="647010"/>
                </a:lnTo>
                <a:lnTo>
                  <a:pt x="16752873" y="608481"/>
                </a:lnTo>
                <a:lnTo>
                  <a:pt x="16714707" y="572859"/>
                </a:lnTo>
                <a:lnTo>
                  <a:pt x="16673529" y="540145"/>
                </a:lnTo>
                <a:lnTo>
                  <a:pt x="16629339" y="510338"/>
                </a:lnTo>
                <a:lnTo>
                  <a:pt x="16582137" y="483440"/>
                </a:lnTo>
                <a:lnTo>
                  <a:pt x="16538802" y="461972"/>
                </a:lnTo>
                <a:lnTo>
                  <a:pt x="16494036" y="443366"/>
                </a:lnTo>
                <a:lnTo>
                  <a:pt x="16447839" y="427622"/>
                </a:lnTo>
                <a:lnTo>
                  <a:pt x="16400211" y="414741"/>
                </a:lnTo>
                <a:lnTo>
                  <a:pt x="16351151" y="404722"/>
                </a:lnTo>
                <a:lnTo>
                  <a:pt x="16300660" y="397566"/>
                </a:lnTo>
                <a:lnTo>
                  <a:pt x="16248738" y="393272"/>
                </a:lnTo>
                <a:lnTo>
                  <a:pt x="16195385" y="391841"/>
                </a:lnTo>
                <a:close/>
              </a:path>
              <a:path w="20097750" h="2295525">
                <a:moveTo>
                  <a:pt x="16839273" y="717527"/>
                </a:moveTo>
                <a:lnTo>
                  <a:pt x="16195385" y="717527"/>
                </a:lnTo>
                <a:lnTo>
                  <a:pt x="16244719" y="720425"/>
                </a:lnTo>
                <a:lnTo>
                  <a:pt x="16290942" y="729119"/>
                </a:lnTo>
                <a:lnTo>
                  <a:pt x="16334056" y="743608"/>
                </a:lnTo>
                <a:lnTo>
                  <a:pt x="16374060" y="763892"/>
                </a:lnTo>
                <a:lnTo>
                  <a:pt x="16410954" y="789973"/>
                </a:lnTo>
                <a:lnTo>
                  <a:pt x="16444739" y="821849"/>
                </a:lnTo>
                <a:lnTo>
                  <a:pt x="16475060" y="857753"/>
                </a:lnTo>
                <a:lnTo>
                  <a:pt x="16499868" y="897616"/>
                </a:lnTo>
                <a:lnTo>
                  <a:pt x="16519163" y="941437"/>
                </a:lnTo>
                <a:lnTo>
                  <a:pt x="16532945" y="989215"/>
                </a:lnTo>
                <a:lnTo>
                  <a:pt x="16541214" y="1040952"/>
                </a:lnTo>
                <a:lnTo>
                  <a:pt x="16543971" y="1096647"/>
                </a:lnTo>
                <a:lnTo>
                  <a:pt x="16541214" y="1152412"/>
                </a:lnTo>
                <a:lnTo>
                  <a:pt x="16532945" y="1204361"/>
                </a:lnTo>
                <a:lnTo>
                  <a:pt x="16519163" y="1252493"/>
                </a:lnTo>
                <a:lnTo>
                  <a:pt x="16499868" y="1296808"/>
                </a:lnTo>
                <a:lnTo>
                  <a:pt x="16475060" y="1337307"/>
                </a:lnTo>
                <a:lnTo>
                  <a:pt x="16444739" y="1373989"/>
                </a:lnTo>
                <a:lnTo>
                  <a:pt x="16410954" y="1405088"/>
                </a:lnTo>
                <a:lnTo>
                  <a:pt x="16374060" y="1430532"/>
                </a:lnTo>
                <a:lnTo>
                  <a:pt x="16334056" y="1450322"/>
                </a:lnTo>
                <a:lnTo>
                  <a:pt x="16290942" y="1464458"/>
                </a:lnTo>
                <a:lnTo>
                  <a:pt x="16244719" y="1472939"/>
                </a:lnTo>
                <a:lnTo>
                  <a:pt x="16195385" y="1475766"/>
                </a:lnTo>
                <a:lnTo>
                  <a:pt x="16839285" y="1475766"/>
                </a:lnTo>
                <a:lnTo>
                  <a:pt x="16871963" y="1419749"/>
                </a:lnTo>
                <a:lnTo>
                  <a:pt x="16891603" y="1377647"/>
                </a:lnTo>
                <a:lnTo>
                  <a:pt x="16908221" y="1334193"/>
                </a:lnTo>
                <a:lnTo>
                  <a:pt x="16921818" y="1289387"/>
                </a:lnTo>
                <a:lnTo>
                  <a:pt x="16932393" y="1243230"/>
                </a:lnTo>
                <a:lnTo>
                  <a:pt x="16939947" y="1195720"/>
                </a:lnTo>
                <a:lnTo>
                  <a:pt x="16944479" y="1146859"/>
                </a:lnTo>
                <a:lnTo>
                  <a:pt x="16945990" y="1096647"/>
                </a:lnTo>
                <a:lnTo>
                  <a:pt x="16944479" y="1046434"/>
                </a:lnTo>
                <a:lnTo>
                  <a:pt x="16939947" y="997573"/>
                </a:lnTo>
                <a:lnTo>
                  <a:pt x="16932393" y="950064"/>
                </a:lnTo>
                <a:lnTo>
                  <a:pt x="16921818" y="903907"/>
                </a:lnTo>
                <a:lnTo>
                  <a:pt x="16908221" y="859101"/>
                </a:lnTo>
                <a:lnTo>
                  <a:pt x="16891603" y="815647"/>
                </a:lnTo>
                <a:lnTo>
                  <a:pt x="16871963" y="773544"/>
                </a:lnTo>
                <a:lnTo>
                  <a:pt x="16849302" y="732794"/>
                </a:lnTo>
                <a:lnTo>
                  <a:pt x="16839273" y="717527"/>
                </a:lnTo>
                <a:close/>
              </a:path>
              <a:path w="20097750" h="2295525">
                <a:moveTo>
                  <a:pt x="18723589" y="1887963"/>
                </a:moveTo>
                <a:lnTo>
                  <a:pt x="18578557" y="2170394"/>
                </a:lnTo>
                <a:lnTo>
                  <a:pt x="18614021" y="2198065"/>
                </a:lnTo>
                <a:lnTo>
                  <a:pt x="18654254" y="2222555"/>
                </a:lnTo>
                <a:lnTo>
                  <a:pt x="18699259" y="2243865"/>
                </a:lnTo>
                <a:lnTo>
                  <a:pt x="18749034" y="2261994"/>
                </a:lnTo>
                <a:lnTo>
                  <a:pt x="18801354" y="2276465"/>
                </a:lnTo>
                <a:lnTo>
                  <a:pt x="18853991" y="2286802"/>
                </a:lnTo>
                <a:lnTo>
                  <a:pt x="18906947" y="2293004"/>
                </a:lnTo>
                <a:lnTo>
                  <a:pt x="18960221" y="2295071"/>
                </a:lnTo>
                <a:lnTo>
                  <a:pt x="19015004" y="2293098"/>
                </a:lnTo>
                <a:lnTo>
                  <a:pt x="19067398" y="2287178"/>
                </a:lnTo>
                <a:lnTo>
                  <a:pt x="19117404" y="2277312"/>
                </a:lnTo>
                <a:lnTo>
                  <a:pt x="19165021" y="2263499"/>
                </a:lnTo>
                <a:lnTo>
                  <a:pt x="19210250" y="2245740"/>
                </a:lnTo>
                <a:lnTo>
                  <a:pt x="19253090" y="2224035"/>
                </a:lnTo>
                <a:lnTo>
                  <a:pt x="19293540" y="2198383"/>
                </a:lnTo>
                <a:lnTo>
                  <a:pt x="19327811" y="2172024"/>
                </a:lnTo>
                <a:lnTo>
                  <a:pt x="19360650" y="2141292"/>
                </a:lnTo>
                <a:lnTo>
                  <a:pt x="19392057" y="2106187"/>
                </a:lnTo>
                <a:lnTo>
                  <a:pt x="19422034" y="2066709"/>
                </a:lnTo>
                <a:lnTo>
                  <a:pt x="19450579" y="2022857"/>
                </a:lnTo>
                <a:lnTo>
                  <a:pt x="19477770" y="1974473"/>
                </a:lnTo>
                <a:lnTo>
                  <a:pt x="18947499" y="1974473"/>
                </a:lnTo>
                <a:lnTo>
                  <a:pt x="18918079" y="1973042"/>
                </a:lnTo>
                <a:lnTo>
                  <a:pt x="18858285" y="1961592"/>
                </a:lnTo>
                <a:lnTo>
                  <a:pt x="18799445" y="1939011"/>
                </a:lnTo>
                <a:lnTo>
                  <a:pt x="18747284" y="1907205"/>
                </a:lnTo>
                <a:lnTo>
                  <a:pt x="18723589" y="1887963"/>
                </a:lnTo>
                <a:close/>
              </a:path>
              <a:path w="20097750" h="2295525">
                <a:moveTo>
                  <a:pt x="18993299" y="412196"/>
                </a:moveTo>
                <a:lnTo>
                  <a:pt x="18623521" y="412196"/>
                </a:lnTo>
                <a:lnTo>
                  <a:pt x="18598442" y="446614"/>
                </a:lnTo>
                <a:lnTo>
                  <a:pt x="19176497" y="1791275"/>
                </a:lnTo>
                <a:lnTo>
                  <a:pt x="19171409" y="1803997"/>
                </a:lnTo>
                <a:lnTo>
                  <a:pt x="19150417" y="1846457"/>
                </a:lnTo>
                <a:lnTo>
                  <a:pt x="19128153" y="1882238"/>
                </a:lnTo>
                <a:lnTo>
                  <a:pt x="19079809" y="1933763"/>
                </a:lnTo>
                <a:lnTo>
                  <a:pt x="19021287" y="1964296"/>
                </a:lnTo>
                <a:lnTo>
                  <a:pt x="18947499" y="1974473"/>
                </a:lnTo>
                <a:lnTo>
                  <a:pt x="19477770" y="1974473"/>
                </a:lnTo>
                <a:lnTo>
                  <a:pt x="19503376" y="1922035"/>
                </a:lnTo>
                <a:lnTo>
                  <a:pt x="19750686" y="1340912"/>
                </a:lnTo>
                <a:lnTo>
                  <a:pt x="19377507" y="1340912"/>
                </a:lnTo>
                <a:lnTo>
                  <a:pt x="18993299" y="412196"/>
                </a:lnTo>
                <a:close/>
              </a:path>
              <a:path w="20097750" h="2295525">
                <a:moveTo>
                  <a:pt x="17615930" y="412196"/>
                </a:moveTo>
                <a:lnTo>
                  <a:pt x="17218999" y="412196"/>
                </a:lnTo>
                <a:lnTo>
                  <a:pt x="17218999" y="1781097"/>
                </a:lnTo>
                <a:lnTo>
                  <a:pt x="17615930" y="1781097"/>
                </a:lnTo>
                <a:lnTo>
                  <a:pt x="17615930" y="1262034"/>
                </a:lnTo>
                <a:lnTo>
                  <a:pt x="18283986" y="1262034"/>
                </a:lnTo>
                <a:lnTo>
                  <a:pt x="18145170" y="1068658"/>
                </a:lnTo>
                <a:lnTo>
                  <a:pt x="18236020" y="943981"/>
                </a:lnTo>
                <a:lnTo>
                  <a:pt x="17615930" y="943981"/>
                </a:lnTo>
                <a:lnTo>
                  <a:pt x="17615930" y="412196"/>
                </a:lnTo>
                <a:close/>
              </a:path>
              <a:path w="20097750" h="2295525">
                <a:moveTo>
                  <a:pt x="18283986" y="1262034"/>
                </a:moveTo>
                <a:lnTo>
                  <a:pt x="17822028" y="1262034"/>
                </a:lnTo>
                <a:lnTo>
                  <a:pt x="18188425" y="1781097"/>
                </a:lnTo>
                <a:lnTo>
                  <a:pt x="18656599" y="1781097"/>
                </a:lnTo>
                <a:lnTo>
                  <a:pt x="18283986" y="1262034"/>
                </a:lnTo>
                <a:close/>
              </a:path>
              <a:path w="20097750" h="2295525">
                <a:moveTo>
                  <a:pt x="20097241" y="412196"/>
                </a:moveTo>
                <a:lnTo>
                  <a:pt x="19764259" y="412196"/>
                </a:lnTo>
                <a:lnTo>
                  <a:pt x="19377507" y="1340912"/>
                </a:lnTo>
                <a:lnTo>
                  <a:pt x="19750686" y="1340912"/>
                </a:lnTo>
                <a:lnTo>
                  <a:pt x="20097241" y="526589"/>
                </a:lnTo>
                <a:lnTo>
                  <a:pt x="20097241" y="412196"/>
                </a:lnTo>
                <a:close/>
              </a:path>
              <a:path w="20097750" h="2295525">
                <a:moveTo>
                  <a:pt x="18583646" y="412196"/>
                </a:moveTo>
                <a:lnTo>
                  <a:pt x="18201147" y="412196"/>
                </a:lnTo>
                <a:lnTo>
                  <a:pt x="17829662" y="943981"/>
                </a:lnTo>
                <a:lnTo>
                  <a:pt x="18236020" y="943981"/>
                </a:lnTo>
                <a:lnTo>
                  <a:pt x="18598442" y="446614"/>
                </a:lnTo>
                <a:lnTo>
                  <a:pt x="18583646" y="412196"/>
                </a:lnTo>
                <a:close/>
              </a:path>
              <a:path w="20097750" h="2295525">
                <a:moveTo>
                  <a:pt x="18623521" y="412196"/>
                </a:moveTo>
                <a:lnTo>
                  <a:pt x="18583646" y="412196"/>
                </a:lnTo>
                <a:lnTo>
                  <a:pt x="18598442" y="446614"/>
                </a:lnTo>
                <a:lnTo>
                  <a:pt x="18623521" y="412196"/>
                </a:lnTo>
                <a:close/>
              </a:path>
            </a:pathLst>
          </a:custGeom>
          <a:solidFill>
            <a:srgbClr val="144D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665" y="6959906"/>
            <a:ext cx="373380" cy="160655"/>
          </a:xfrm>
          <a:custGeom>
            <a:avLst/>
            <a:gdLst/>
            <a:ahLst/>
            <a:cxnLst/>
            <a:rect l="l" t="t" r="r" b="b"/>
            <a:pathLst>
              <a:path w="373380" h="160654">
                <a:moveTo>
                  <a:pt x="309984" y="0"/>
                </a:moveTo>
                <a:lnTo>
                  <a:pt x="331455" y="284"/>
                </a:lnTo>
                <a:lnTo>
                  <a:pt x="350493" y="8508"/>
                </a:lnTo>
                <a:lnTo>
                  <a:pt x="365068" y="23264"/>
                </a:lnTo>
                <a:lnTo>
                  <a:pt x="373147" y="43145"/>
                </a:lnTo>
                <a:lnTo>
                  <a:pt x="372842" y="64712"/>
                </a:lnTo>
                <a:lnTo>
                  <a:pt x="349875" y="98317"/>
                </a:lnTo>
                <a:lnTo>
                  <a:pt x="45817" y="159850"/>
                </a:lnTo>
                <a:lnTo>
                  <a:pt x="33048" y="160631"/>
                </a:lnTo>
                <a:lnTo>
                  <a:pt x="20959" y="158296"/>
                </a:lnTo>
                <a:lnTo>
                  <a:pt x="9844" y="153264"/>
                </a:lnTo>
                <a:lnTo>
                  <a:pt x="0" y="145955"/>
                </a:lnTo>
                <a:lnTo>
                  <a:pt x="0" y="67195"/>
                </a:lnTo>
                <a:lnTo>
                  <a:pt x="309984" y="0"/>
                </a:lnTo>
                <a:close/>
              </a:path>
            </a:pathLst>
          </a:custGeom>
          <a:solidFill>
            <a:srgbClr val="F097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31" y="6676473"/>
            <a:ext cx="328295" cy="208279"/>
          </a:xfrm>
          <a:custGeom>
            <a:avLst/>
            <a:gdLst/>
            <a:ahLst/>
            <a:cxnLst/>
            <a:rect l="l" t="t" r="r" b="b"/>
            <a:pathLst>
              <a:path w="328295" h="208279">
                <a:moveTo>
                  <a:pt x="6996" y="0"/>
                </a:moveTo>
                <a:lnTo>
                  <a:pt x="292493" y="103149"/>
                </a:lnTo>
                <a:lnTo>
                  <a:pt x="322951" y="131214"/>
                </a:lnTo>
                <a:lnTo>
                  <a:pt x="327906" y="151367"/>
                </a:lnTo>
                <a:lnTo>
                  <a:pt x="324657" y="172580"/>
                </a:lnTo>
                <a:lnTo>
                  <a:pt x="313412" y="190881"/>
                </a:lnTo>
                <a:lnTo>
                  <a:pt x="296610" y="203038"/>
                </a:lnTo>
                <a:lnTo>
                  <a:pt x="276474" y="208007"/>
                </a:lnTo>
                <a:lnTo>
                  <a:pt x="255226" y="204745"/>
                </a:lnTo>
                <a:lnTo>
                  <a:pt x="0" y="111069"/>
                </a:lnTo>
                <a:lnTo>
                  <a:pt x="0" y="340"/>
                </a:lnTo>
                <a:lnTo>
                  <a:pt x="6996" y="0"/>
                </a:lnTo>
                <a:close/>
              </a:path>
            </a:pathLst>
          </a:custGeom>
          <a:solidFill>
            <a:srgbClr val="F097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4228" y="6007176"/>
            <a:ext cx="379730" cy="209550"/>
          </a:xfrm>
          <a:custGeom>
            <a:avLst/>
            <a:gdLst/>
            <a:ahLst/>
            <a:cxnLst/>
            <a:rect l="l" t="t" r="r" b="b"/>
            <a:pathLst>
              <a:path w="379730" h="209550">
                <a:moveTo>
                  <a:pt x="327334" y="0"/>
                </a:moveTo>
                <a:lnTo>
                  <a:pt x="347505" y="4838"/>
                </a:lnTo>
                <a:lnTo>
                  <a:pt x="364378" y="16893"/>
                </a:lnTo>
                <a:lnTo>
                  <a:pt x="375722" y="35132"/>
                </a:lnTo>
                <a:lnTo>
                  <a:pt x="379120" y="56308"/>
                </a:lnTo>
                <a:lnTo>
                  <a:pt x="374264" y="76486"/>
                </a:lnTo>
                <a:lnTo>
                  <a:pt x="362194" y="93393"/>
                </a:lnTo>
                <a:lnTo>
                  <a:pt x="343946" y="104757"/>
                </a:lnTo>
                <a:lnTo>
                  <a:pt x="73074" y="205818"/>
                </a:lnTo>
                <a:lnTo>
                  <a:pt x="51830" y="209203"/>
                </a:lnTo>
                <a:lnTo>
                  <a:pt x="31648" y="204361"/>
                </a:lnTo>
                <a:lnTo>
                  <a:pt x="14772" y="192303"/>
                </a:lnTo>
                <a:lnTo>
                  <a:pt x="3449" y="174042"/>
                </a:lnTo>
                <a:lnTo>
                  <a:pt x="1068" y="167823"/>
                </a:lnTo>
                <a:lnTo>
                  <a:pt x="0" y="161458"/>
                </a:lnTo>
                <a:lnTo>
                  <a:pt x="0" y="155142"/>
                </a:lnTo>
                <a:lnTo>
                  <a:pt x="20518" y="112726"/>
                </a:lnTo>
                <a:lnTo>
                  <a:pt x="306097" y="3405"/>
                </a:lnTo>
                <a:lnTo>
                  <a:pt x="327334" y="0"/>
                </a:lnTo>
                <a:close/>
              </a:path>
            </a:pathLst>
          </a:custGeom>
          <a:solidFill>
            <a:srgbClr val="F097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1544" y="5451266"/>
            <a:ext cx="141047" cy="9415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897857" y="10855397"/>
            <a:ext cx="391795" cy="160020"/>
          </a:xfrm>
          <a:custGeom>
            <a:avLst/>
            <a:gdLst/>
            <a:ahLst/>
            <a:cxnLst/>
            <a:rect l="l" t="t" r="r" b="b"/>
            <a:pathLst>
              <a:path w="391795" h="160020">
                <a:moveTo>
                  <a:pt x="328301" y="0"/>
                </a:moveTo>
                <a:lnTo>
                  <a:pt x="349772" y="257"/>
                </a:lnTo>
                <a:lnTo>
                  <a:pt x="368810" y="8472"/>
                </a:lnTo>
                <a:lnTo>
                  <a:pt x="383385" y="23237"/>
                </a:lnTo>
                <a:lnTo>
                  <a:pt x="391464" y="43145"/>
                </a:lnTo>
                <a:lnTo>
                  <a:pt x="391083" y="64657"/>
                </a:lnTo>
                <a:lnTo>
                  <a:pt x="382876" y="83690"/>
                </a:lnTo>
                <a:lnTo>
                  <a:pt x="368165" y="98242"/>
                </a:lnTo>
                <a:lnTo>
                  <a:pt x="348270" y="106308"/>
                </a:lnTo>
                <a:lnTo>
                  <a:pt x="64134" y="159802"/>
                </a:lnTo>
                <a:lnTo>
                  <a:pt x="42663" y="159524"/>
                </a:lnTo>
                <a:lnTo>
                  <a:pt x="9050" y="136558"/>
                </a:lnTo>
                <a:lnTo>
                  <a:pt x="0" y="109903"/>
                </a:lnTo>
                <a:lnTo>
                  <a:pt x="0" y="106599"/>
                </a:lnTo>
                <a:lnTo>
                  <a:pt x="26298" y="60234"/>
                </a:lnTo>
                <a:lnTo>
                  <a:pt x="328301" y="0"/>
                </a:lnTo>
                <a:close/>
              </a:path>
            </a:pathLst>
          </a:custGeom>
          <a:solidFill>
            <a:srgbClr val="F097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7288" y="11147518"/>
            <a:ext cx="212091" cy="16103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864500" y="10572206"/>
            <a:ext cx="378460" cy="208279"/>
          </a:xfrm>
          <a:custGeom>
            <a:avLst/>
            <a:gdLst/>
            <a:ahLst/>
            <a:cxnLst/>
            <a:rect l="l" t="t" r="r" b="b"/>
            <a:pathLst>
              <a:path w="378460" h="208279">
                <a:moveTo>
                  <a:pt x="51507" y="0"/>
                </a:moveTo>
                <a:lnTo>
                  <a:pt x="72734" y="3262"/>
                </a:lnTo>
                <a:lnTo>
                  <a:pt x="347104" y="103982"/>
                </a:lnTo>
                <a:lnTo>
                  <a:pt x="349194" y="106120"/>
                </a:lnTo>
                <a:lnTo>
                  <a:pt x="351866" y="107626"/>
                </a:lnTo>
                <a:lnTo>
                  <a:pt x="378054" y="160926"/>
                </a:lnTo>
                <a:lnTo>
                  <a:pt x="377520" y="164765"/>
                </a:lnTo>
                <a:lnTo>
                  <a:pt x="377665" y="168554"/>
                </a:lnTo>
                <a:lnTo>
                  <a:pt x="376305" y="172295"/>
                </a:lnTo>
                <a:lnTo>
                  <a:pt x="365054" y="190597"/>
                </a:lnTo>
                <a:lnTo>
                  <a:pt x="348246" y="202753"/>
                </a:lnTo>
                <a:lnTo>
                  <a:pt x="328122" y="207722"/>
                </a:lnTo>
                <a:lnTo>
                  <a:pt x="306923" y="204460"/>
                </a:lnTo>
                <a:lnTo>
                  <a:pt x="35468" y="104857"/>
                </a:lnTo>
                <a:lnTo>
                  <a:pt x="2460" y="70148"/>
                </a:lnTo>
                <a:lnTo>
                  <a:pt x="0" y="54035"/>
                </a:lnTo>
                <a:lnTo>
                  <a:pt x="0" y="47864"/>
                </a:lnTo>
                <a:lnTo>
                  <a:pt x="1068" y="41548"/>
                </a:lnTo>
                <a:lnTo>
                  <a:pt x="3303" y="35426"/>
                </a:lnTo>
                <a:lnTo>
                  <a:pt x="14555" y="17125"/>
                </a:lnTo>
                <a:lnTo>
                  <a:pt x="31368" y="4968"/>
                </a:lnTo>
                <a:lnTo>
                  <a:pt x="51507" y="0"/>
                </a:lnTo>
                <a:close/>
              </a:path>
            </a:pathLst>
          </a:custGeom>
          <a:solidFill>
            <a:srgbClr val="F097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7373" y="11193481"/>
            <a:ext cx="233249" cy="11507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238941" y="11091573"/>
            <a:ext cx="327660" cy="201295"/>
          </a:xfrm>
          <a:custGeom>
            <a:avLst/>
            <a:gdLst/>
            <a:ahLst/>
            <a:cxnLst/>
            <a:rect l="l" t="t" r="r" b="b"/>
            <a:pathLst>
              <a:path w="327660" h="201295">
                <a:moveTo>
                  <a:pt x="49721" y="0"/>
                </a:moveTo>
                <a:lnTo>
                  <a:pt x="71082" y="2543"/>
                </a:lnTo>
                <a:lnTo>
                  <a:pt x="234286" y="56377"/>
                </a:lnTo>
                <a:lnTo>
                  <a:pt x="257077" y="92826"/>
                </a:lnTo>
                <a:lnTo>
                  <a:pt x="280188" y="129069"/>
                </a:lnTo>
                <a:lnTo>
                  <a:pt x="303608" y="165103"/>
                </a:lnTo>
                <a:lnTo>
                  <a:pt x="327329" y="200923"/>
                </a:lnTo>
                <a:lnTo>
                  <a:pt x="37168" y="105353"/>
                </a:lnTo>
                <a:lnTo>
                  <a:pt x="21768" y="97341"/>
                </a:lnTo>
                <a:lnTo>
                  <a:pt x="10057" y="85353"/>
                </a:lnTo>
                <a:lnTo>
                  <a:pt x="2610" y="70514"/>
                </a:lnTo>
                <a:lnTo>
                  <a:pt x="0" y="53948"/>
                </a:lnTo>
                <a:lnTo>
                  <a:pt x="0" y="48360"/>
                </a:lnTo>
                <a:lnTo>
                  <a:pt x="874" y="42627"/>
                </a:lnTo>
                <a:lnTo>
                  <a:pt x="2720" y="36991"/>
                </a:lnTo>
                <a:lnTo>
                  <a:pt x="13340" y="18326"/>
                </a:lnTo>
                <a:lnTo>
                  <a:pt x="29741" y="5628"/>
                </a:lnTo>
                <a:lnTo>
                  <a:pt x="49721" y="0"/>
                </a:lnTo>
                <a:close/>
              </a:path>
            </a:pathLst>
          </a:custGeom>
          <a:solidFill>
            <a:srgbClr val="F097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0628" y="5319454"/>
            <a:ext cx="4042410" cy="5989320"/>
            <a:chOff x="20628" y="5319454"/>
            <a:chExt cx="4042410" cy="5989320"/>
          </a:xfrm>
        </p:grpSpPr>
        <p:sp>
          <p:nvSpPr>
            <p:cNvPr id="13" name="object 13"/>
            <p:cNvSpPr/>
            <p:nvPr/>
          </p:nvSpPr>
          <p:spPr>
            <a:xfrm>
              <a:off x="3681949" y="10298692"/>
              <a:ext cx="381000" cy="204470"/>
            </a:xfrm>
            <a:custGeom>
              <a:avLst/>
              <a:gdLst/>
              <a:ahLst/>
              <a:cxnLst/>
              <a:rect l="l" t="t" r="r" b="b"/>
              <a:pathLst>
                <a:path w="381000" h="204470">
                  <a:moveTo>
                    <a:pt x="330024" y="0"/>
                  </a:moveTo>
                  <a:lnTo>
                    <a:pt x="350111" y="5217"/>
                  </a:lnTo>
                  <a:lnTo>
                    <a:pt x="366763" y="17576"/>
                  </a:lnTo>
                  <a:lnTo>
                    <a:pt x="377763" y="36021"/>
                  </a:lnTo>
                  <a:lnTo>
                    <a:pt x="380773" y="57303"/>
                  </a:lnTo>
                  <a:lnTo>
                    <a:pt x="375570" y="77392"/>
                  </a:lnTo>
                  <a:lnTo>
                    <a:pt x="363216" y="94056"/>
                  </a:lnTo>
                  <a:lnTo>
                    <a:pt x="344772" y="105063"/>
                  </a:lnTo>
                  <a:lnTo>
                    <a:pt x="72102" y="201119"/>
                  </a:lnTo>
                  <a:lnTo>
                    <a:pt x="50827" y="204072"/>
                  </a:lnTo>
                  <a:lnTo>
                    <a:pt x="30749" y="198835"/>
                  </a:lnTo>
                  <a:lnTo>
                    <a:pt x="14087" y="186456"/>
                  </a:lnTo>
                  <a:lnTo>
                    <a:pt x="3060" y="167983"/>
                  </a:lnTo>
                  <a:lnTo>
                    <a:pt x="1020" y="162055"/>
                  </a:lnTo>
                  <a:lnTo>
                    <a:pt x="0" y="155982"/>
                  </a:lnTo>
                  <a:lnTo>
                    <a:pt x="0" y="150054"/>
                  </a:lnTo>
                  <a:lnTo>
                    <a:pt x="21092" y="107132"/>
                  </a:lnTo>
                  <a:lnTo>
                    <a:pt x="308721" y="2982"/>
                  </a:lnTo>
                  <a:lnTo>
                    <a:pt x="330024" y="0"/>
                  </a:lnTo>
                  <a:close/>
                </a:path>
              </a:pathLst>
            </a:custGeom>
            <a:solidFill>
              <a:srgbClr val="F097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28" y="5319454"/>
              <a:ext cx="3998376" cy="59891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662" y="10672019"/>
              <a:ext cx="3863340" cy="377190"/>
            </a:xfrm>
            <a:custGeom>
              <a:avLst/>
              <a:gdLst/>
              <a:ahLst/>
              <a:cxnLst/>
              <a:rect l="l" t="t" r="r" b="b"/>
              <a:pathLst>
                <a:path w="3863340" h="377190">
                  <a:moveTo>
                    <a:pt x="373151" y="226542"/>
                  </a:moveTo>
                  <a:lnTo>
                    <a:pt x="365061" y="206629"/>
                  </a:lnTo>
                  <a:lnTo>
                    <a:pt x="350494" y="191858"/>
                  </a:lnTo>
                  <a:lnTo>
                    <a:pt x="331457" y="183629"/>
                  </a:lnTo>
                  <a:lnTo>
                    <a:pt x="309981" y="183349"/>
                  </a:lnTo>
                  <a:lnTo>
                    <a:pt x="25844" y="236842"/>
                  </a:lnTo>
                  <a:lnTo>
                    <a:pt x="18491" y="238874"/>
                  </a:lnTo>
                  <a:lnTo>
                    <a:pt x="11760" y="241960"/>
                  </a:lnTo>
                  <a:lnTo>
                    <a:pt x="5613" y="245910"/>
                  </a:lnTo>
                  <a:lnTo>
                    <a:pt x="0" y="250545"/>
                  </a:lnTo>
                  <a:lnTo>
                    <a:pt x="0" y="329298"/>
                  </a:lnTo>
                  <a:lnTo>
                    <a:pt x="9842" y="336600"/>
                  </a:lnTo>
                  <a:lnTo>
                    <a:pt x="20955" y="341617"/>
                  </a:lnTo>
                  <a:lnTo>
                    <a:pt x="33045" y="343928"/>
                  </a:lnTo>
                  <a:lnTo>
                    <a:pt x="45821" y="343141"/>
                  </a:lnTo>
                  <a:lnTo>
                    <a:pt x="329996" y="289699"/>
                  </a:lnTo>
                  <a:lnTo>
                    <a:pt x="364617" y="267081"/>
                  </a:lnTo>
                  <a:lnTo>
                    <a:pt x="373151" y="226542"/>
                  </a:lnTo>
                  <a:close/>
                </a:path>
                <a:path w="3863340" h="377190">
                  <a:moveTo>
                    <a:pt x="3863263" y="52933"/>
                  </a:moveTo>
                  <a:lnTo>
                    <a:pt x="3858831" y="32664"/>
                  </a:lnTo>
                  <a:lnTo>
                    <a:pt x="3847122" y="15557"/>
                  </a:lnTo>
                  <a:lnTo>
                    <a:pt x="3829151" y="3822"/>
                  </a:lnTo>
                  <a:lnTo>
                    <a:pt x="3808018" y="0"/>
                  </a:lnTo>
                  <a:lnTo>
                    <a:pt x="3787762" y="4432"/>
                  </a:lnTo>
                  <a:lnTo>
                    <a:pt x="3770642" y="16141"/>
                  </a:lnTo>
                  <a:lnTo>
                    <a:pt x="3758946" y="34137"/>
                  </a:lnTo>
                  <a:lnTo>
                    <a:pt x="3649522" y="309181"/>
                  </a:lnTo>
                  <a:lnTo>
                    <a:pt x="3648214" y="315988"/>
                  </a:lnTo>
                  <a:lnTo>
                    <a:pt x="3648214" y="322643"/>
                  </a:lnTo>
                  <a:lnTo>
                    <a:pt x="3668090" y="364540"/>
                  </a:lnTo>
                  <a:lnTo>
                    <a:pt x="3703523" y="376758"/>
                  </a:lnTo>
                  <a:lnTo>
                    <a:pt x="3723779" y="372338"/>
                  </a:lnTo>
                  <a:lnTo>
                    <a:pt x="3740899" y="360641"/>
                  </a:lnTo>
                  <a:lnTo>
                    <a:pt x="3752621" y="342658"/>
                  </a:lnTo>
                  <a:lnTo>
                    <a:pt x="3859415" y="74117"/>
                  </a:lnTo>
                  <a:lnTo>
                    <a:pt x="3863263" y="52933"/>
                  </a:lnTo>
                  <a:close/>
                </a:path>
              </a:pathLst>
            </a:custGeom>
            <a:solidFill>
              <a:srgbClr val="F097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58" y="11147528"/>
              <a:ext cx="212100" cy="1610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635" y="10571919"/>
              <a:ext cx="328295" cy="208279"/>
            </a:xfrm>
            <a:custGeom>
              <a:avLst/>
              <a:gdLst/>
              <a:ahLst/>
              <a:cxnLst/>
              <a:rect l="l" t="t" r="r" b="b"/>
              <a:pathLst>
                <a:path w="328295" h="208279">
                  <a:moveTo>
                    <a:pt x="6996" y="0"/>
                  </a:moveTo>
                  <a:lnTo>
                    <a:pt x="292493" y="103149"/>
                  </a:lnTo>
                  <a:lnTo>
                    <a:pt x="322951" y="131233"/>
                  </a:lnTo>
                  <a:lnTo>
                    <a:pt x="327906" y="151373"/>
                  </a:lnTo>
                  <a:lnTo>
                    <a:pt x="324657" y="172580"/>
                  </a:lnTo>
                  <a:lnTo>
                    <a:pt x="313412" y="190881"/>
                  </a:lnTo>
                  <a:lnTo>
                    <a:pt x="296610" y="203038"/>
                  </a:lnTo>
                  <a:lnTo>
                    <a:pt x="276474" y="208007"/>
                  </a:lnTo>
                  <a:lnTo>
                    <a:pt x="255226" y="204745"/>
                  </a:lnTo>
                  <a:lnTo>
                    <a:pt x="0" y="111069"/>
                  </a:lnTo>
                  <a:lnTo>
                    <a:pt x="0" y="340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097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64" y="10298686"/>
              <a:ext cx="146568" cy="144001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84789" y="3015614"/>
            <a:ext cx="10155747" cy="7877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2268" y="303746"/>
            <a:ext cx="18942050" cy="11005185"/>
            <a:chOff x="1162268" y="303746"/>
            <a:chExt cx="18942050" cy="11005185"/>
          </a:xfrm>
        </p:grpSpPr>
        <p:sp>
          <p:nvSpPr>
            <p:cNvPr id="3" name="object 3"/>
            <p:cNvSpPr/>
            <p:nvPr/>
          </p:nvSpPr>
          <p:spPr>
            <a:xfrm>
              <a:off x="1218140" y="1331896"/>
              <a:ext cx="4489450" cy="474345"/>
            </a:xfrm>
            <a:custGeom>
              <a:avLst/>
              <a:gdLst/>
              <a:ahLst/>
              <a:cxnLst/>
              <a:rect l="l" t="t" r="r" b="b"/>
              <a:pathLst>
                <a:path w="4489450" h="474344">
                  <a:moveTo>
                    <a:pt x="414814" y="0"/>
                  </a:moveTo>
                  <a:lnTo>
                    <a:pt x="0" y="0"/>
                  </a:lnTo>
                  <a:lnTo>
                    <a:pt x="0" y="469095"/>
                  </a:lnTo>
                  <a:lnTo>
                    <a:pt x="85777" y="469095"/>
                  </a:lnTo>
                  <a:lnTo>
                    <a:pt x="85777" y="73715"/>
                  </a:lnTo>
                  <a:lnTo>
                    <a:pt x="414814" y="73715"/>
                  </a:lnTo>
                  <a:lnTo>
                    <a:pt x="414814" y="0"/>
                  </a:lnTo>
                  <a:close/>
                </a:path>
                <a:path w="4489450" h="474344">
                  <a:moveTo>
                    <a:pt x="414814" y="73715"/>
                  </a:moveTo>
                  <a:lnTo>
                    <a:pt x="329037" y="73715"/>
                  </a:lnTo>
                  <a:lnTo>
                    <a:pt x="329037" y="469095"/>
                  </a:lnTo>
                  <a:lnTo>
                    <a:pt x="414814" y="469095"/>
                  </a:lnTo>
                  <a:lnTo>
                    <a:pt x="414814" y="73715"/>
                  </a:lnTo>
                  <a:close/>
                </a:path>
                <a:path w="4489450" h="474344">
                  <a:moveTo>
                    <a:pt x="697198" y="107221"/>
                  </a:moveTo>
                  <a:lnTo>
                    <a:pt x="645598" y="113085"/>
                  </a:lnTo>
                  <a:lnTo>
                    <a:pt x="599358" y="130676"/>
                  </a:lnTo>
                  <a:lnTo>
                    <a:pt x="560490" y="158654"/>
                  </a:lnTo>
                  <a:lnTo>
                    <a:pt x="531004" y="195679"/>
                  </a:lnTo>
                  <a:lnTo>
                    <a:pt x="512911" y="240076"/>
                  </a:lnTo>
                  <a:lnTo>
                    <a:pt x="506879" y="290169"/>
                  </a:lnTo>
                  <a:lnTo>
                    <a:pt x="508387" y="315969"/>
                  </a:lnTo>
                  <a:lnTo>
                    <a:pt x="520450" y="363549"/>
                  </a:lnTo>
                  <a:lnTo>
                    <a:pt x="544575" y="404971"/>
                  </a:lnTo>
                  <a:lnTo>
                    <a:pt x="578752" y="437473"/>
                  </a:lnTo>
                  <a:lnTo>
                    <a:pt x="621808" y="460593"/>
                  </a:lnTo>
                  <a:lnTo>
                    <a:pt x="670728" y="472320"/>
                  </a:lnTo>
                  <a:lnTo>
                    <a:pt x="697198" y="473786"/>
                  </a:lnTo>
                  <a:lnTo>
                    <a:pt x="723962" y="472320"/>
                  </a:lnTo>
                  <a:lnTo>
                    <a:pt x="773217" y="460593"/>
                  </a:lnTo>
                  <a:lnTo>
                    <a:pt x="816273" y="437473"/>
                  </a:lnTo>
                  <a:lnTo>
                    <a:pt x="850115" y="404971"/>
                  </a:lnTo>
                  <a:lnTo>
                    <a:pt x="852068" y="402082"/>
                  </a:lnTo>
                  <a:lnTo>
                    <a:pt x="697198" y="402082"/>
                  </a:lnTo>
                  <a:lnTo>
                    <a:pt x="675084" y="400155"/>
                  </a:lnTo>
                  <a:lnTo>
                    <a:pt x="636886" y="384742"/>
                  </a:lnTo>
                  <a:lnTo>
                    <a:pt x="607902" y="354627"/>
                  </a:lnTo>
                  <a:lnTo>
                    <a:pt x="593159" y="314084"/>
                  </a:lnTo>
                  <a:lnTo>
                    <a:pt x="591317" y="290169"/>
                  </a:lnTo>
                  <a:lnTo>
                    <a:pt x="593159" y="266253"/>
                  </a:lnTo>
                  <a:lnTo>
                    <a:pt x="607902" y="225710"/>
                  </a:lnTo>
                  <a:lnTo>
                    <a:pt x="636886" y="195596"/>
                  </a:lnTo>
                  <a:lnTo>
                    <a:pt x="675084" y="180183"/>
                  </a:lnTo>
                  <a:lnTo>
                    <a:pt x="697198" y="178256"/>
                  </a:lnTo>
                  <a:lnTo>
                    <a:pt x="851615" y="178256"/>
                  </a:lnTo>
                  <a:lnTo>
                    <a:pt x="850115" y="176036"/>
                  </a:lnTo>
                  <a:lnTo>
                    <a:pt x="816273" y="143534"/>
                  </a:lnTo>
                  <a:lnTo>
                    <a:pt x="773217" y="120415"/>
                  </a:lnTo>
                  <a:lnTo>
                    <a:pt x="723962" y="108687"/>
                  </a:lnTo>
                  <a:lnTo>
                    <a:pt x="697198" y="107221"/>
                  </a:lnTo>
                  <a:close/>
                </a:path>
                <a:path w="4489450" h="474344">
                  <a:moveTo>
                    <a:pt x="851615" y="178256"/>
                  </a:moveTo>
                  <a:lnTo>
                    <a:pt x="697198" y="178256"/>
                  </a:lnTo>
                  <a:lnTo>
                    <a:pt x="719313" y="180183"/>
                  </a:lnTo>
                  <a:lnTo>
                    <a:pt x="739417" y="185962"/>
                  </a:lnTo>
                  <a:lnTo>
                    <a:pt x="773594" y="209082"/>
                  </a:lnTo>
                  <a:lnTo>
                    <a:pt x="796211" y="244767"/>
                  </a:lnTo>
                  <a:lnTo>
                    <a:pt x="803750" y="290169"/>
                  </a:lnTo>
                  <a:lnTo>
                    <a:pt x="801865" y="314084"/>
                  </a:lnTo>
                  <a:lnTo>
                    <a:pt x="786787" y="354627"/>
                  </a:lnTo>
                  <a:lnTo>
                    <a:pt x="757510" y="384742"/>
                  </a:lnTo>
                  <a:lnTo>
                    <a:pt x="719313" y="400155"/>
                  </a:lnTo>
                  <a:lnTo>
                    <a:pt x="697198" y="402082"/>
                  </a:lnTo>
                  <a:lnTo>
                    <a:pt x="852068" y="402082"/>
                  </a:lnTo>
                  <a:lnTo>
                    <a:pt x="874240" y="363549"/>
                  </a:lnTo>
                  <a:lnTo>
                    <a:pt x="886637" y="315969"/>
                  </a:lnTo>
                  <a:lnTo>
                    <a:pt x="888187" y="290169"/>
                  </a:lnTo>
                  <a:lnTo>
                    <a:pt x="886637" y="264410"/>
                  </a:lnTo>
                  <a:lnTo>
                    <a:pt x="881988" y="240076"/>
                  </a:lnTo>
                  <a:lnTo>
                    <a:pt x="874240" y="217166"/>
                  </a:lnTo>
                  <a:lnTo>
                    <a:pt x="863392" y="195679"/>
                  </a:lnTo>
                  <a:lnTo>
                    <a:pt x="851615" y="178256"/>
                  </a:lnTo>
                  <a:close/>
                </a:path>
                <a:path w="4489450" h="474344">
                  <a:moveTo>
                    <a:pt x="1054706" y="111242"/>
                  </a:moveTo>
                  <a:lnTo>
                    <a:pt x="970939" y="111242"/>
                  </a:lnTo>
                  <a:lnTo>
                    <a:pt x="970939" y="469095"/>
                  </a:lnTo>
                  <a:lnTo>
                    <a:pt x="1054706" y="469095"/>
                  </a:lnTo>
                  <a:lnTo>
                    <a:pt x="1054706" y="327696"/>
                  </a:lnTo>
                  <a:lnTo>
                    <a:pt x="1318740" y="327696"/>
                  </a:lnTo>
                  <a:lnTo>
                    <a:pt x="1318740" y="256662"/>
                  </a:lnTo>
                  <a:lnTo>
                    <a:pt x="1054706" y="256662"/>
                  </a:lnTo>
                  <a:lnTo>
                    <a:pt x="1054706" y="111242"/>
                  </a:lnTo>
                  <a:close/>
                </a:path>
                <a:path w="4489450" h="474344">
                  <a:moveTo>
                    <a:pt x="1318740" y="327696"/>
                  </a:moveTo>
                  <a:lnTo>
                    <a:pt x="1234972" y="327696"/>
                  </a:lnTo>
                  <a:lnTo>
                    <a:pt x="1234972" y="469095"/>
                  </a:lnTo>
                  <a:lnTo>
                    <a:pt x="1318740" y="469095"/>
                  </a:lnTo>
                  <a:lnTo>
                    <a:pt x="1318740" y="327696"/>
                  </a:lnTo>
                  <a:close/>
                </a:path>
                <a:path w="4489450" h="474344">
                  <a:moveTo>
                    <a:pt x="1318740" y="111242"/>
                  </a:moveTo>
                  <a:lnTo>
                    <a:pt x="1234972" y="111242"/>
                  </a:lnTo>
                  <a:lnTo>
                    <a:pt x="1234972" y="256662"/>
                  </a:lnTo>
                  <a:lnTo>
                    <a:pt x="1318740" y="256662"/>
                  </a:lnTo>
                  <a:lnTo>
                    <a:pt x="1318740" y="111242"/>
                  </a:lnTo>
                  <a:close/>
                </a:path>
                <a:path w="4489450" h="474344">
                  <a:moveTo>
                    <a:pt x="1733235" y="111242"/>
                  </a:moveTo>
                  <a:lnTo>
                    <a:pt x="1569051" y="111242"/>
                  </a:lnTo>
                  <a:lnTo>
                    <a:pt x="1532906" y="113336"/>
                  </a:lnTo>
                  <a:lnTo>
                    <a:pt x="1472928" y="130090"/>
                  </a:lnTo>
                  <a:lnTo>
                    <a:pt x="1430040" y="163262"/>
                  </a:lnTo>
                  <a:lnTo>
                    <a:pt x="1408260" y="210841"/>
                  </a:lnTo>
                  <a:lnTo>
                    <a:pt x="1405538" y="239908"/>
                  </a:lnTo>
                  <a:lnTo>
                    <a:pt x="1406794" y="259552"/>
                  </a:lnTo>
                  <a:lnTo>
                    <a:pt x="1425642" y="308933"/>
                  </a:lnTo>
                  <a:lnTo>
                    <a:pt x="1466981" y="342230"/>
                  </a:lnTo>
                  <a:lnTo>
                    <a:pt x="1485284" y="349811"/>
                  </a:lnTo>
                  <a:lnTo>
                    <a:pt x="1400847" y="469095"/>
                  </a:lnTo>
                  <a:lnTo>
                    <a:pt x="1490645" y="469095"/>
                  </a:lnTo>
                  <a:lnTo>
                    <a:pt x="1563690" y="361203"/>
                  </a:lnTo>
                  <a:lnTo>
                    <a:pt x="1733235" y="361203"/>
                  </a:lnTo>
                  <a:lnTo>
                    <a:pt x="1733235" y="302901"/>
                  </a:lnTo>
                  <a:lnTo>
                    <a:pt x="1569051" y="302901"/>
                  </a:lnTo>
                  <a:lnTo>
                    <a:pt x="1534749" y="299132"/>
                  </a:lnTo>
                  <a:lnTo>
                    <a:pt x="1510247" y="287823"/>
                  </a:lnTo>
                  <a:lnTo>
                    <a:pt x="1495546" y="268976"/>
                  </a:lnTo>
                  <a:lnTo>
                    <a:pt x="1490645" y="242589"/>
                  </a:lnTo>
                  <a:lnTo>
                    <a:pt x="1495713" y="215909"/>
                  </a:lnTo>
                  <a:lnTo>
                    <a:pt x="1510917" y="196852"/>
                  </a:lnTo>
                  <a:lnTo>
                    <a:pt x="1536256" y="185418"/>
                  </a:lnTo>
                  <a:lnTo>
                    <a:pt x="1571732" y="181607"/>
                  </a:lnTo>
                  <a:lnTo>
                    <a:pt x="1733235" y="181607"/>
                  </a:lnTo>
                  <a:lnTo>
                    <a:pt x="1733235" y="111242"/>
                  </a:lnTo>
                  <a:close/>
                </a:path>
                <a:path w="4489450" h="474344">
                  <a:moveTo>
                    <a:pt x="1733235" y="361203"/>
                  </a:moveTo>
                  <a:lnTo>
                    <a:pt x="1658179" y="361203"/>
                  </a:lnTo>
                  <a:lnTo>
                    <a:pt x="1658179" y="469095"/>
                  </a:lnTo>
                  <a:lnTo>
                    <a:pt x="1733235" y="469095"/>
                  </a:lnTo>
                  <a:lnTo>
                    <a:pt x="1733235" y="361203"/>
                  </a:lnTo>
                  <a:close/>
                </a:path>
                <a:path w="4489450" h="474344">
                  <a:moveTo>
                    <a:pt x="1733235" y="181607"/>
                  </a:moveTo>
                  <a:lnTo>
                    <a:pt x="1658179" y="181607"/>
                  </a:lnTo>
                  <a:lnTo>
                    <a:pt x="1658179" y="302901"/>
                  </a:lnTo>
                  <a:lnTo>
                    <a:pt x="1733235" y="302901"/>
                  </a:lnTo>
                  <a:lnTo>
                    <a:pt x="1733235" y="181607"/>
                  </a:lnTo>
                  <a:close/>
                </a:path>
                <a:path w="4489450" h="474344">
                  <a:moveTo>
                    <a:pt x="2004064" y="182277"/>
                  </a:moveTo>
                  <a:lnTo>
                    <a:pt x="1920297" y="182277"/>
                  </a:lnTo>
                  <a:lnTo>
                    <a:pt x="1920297" y="469095"/>
                  </a:lnTo>
                  <a:lnTo>
                    <a:pt x="2004064" y="469095"/>
                  </a:lnTo>
                  <a:lnTo>
                    <a:pt x="2004064" y="182277"/>
                  </a:lnTo>
                  <a:close/>
                </a:path>
                <a:path w="4489450" h="474344">
                  <a:moveTo>
                    <a:pt x="2129380" y="111242"/>
                  </a:moveTo>
                  <a:lnTo>
                    <a:pt x="1794311" y="111242"/>
                  </a:lnTo>
                  <a:lnTo>
                    <a:pt x="1794311" y="182277"/>
                  </a:lnTo>
                  <a:lnTo>
                    <a:pt x="2129380" y="182277"/>
                  </a:lnTo>
                  <a:lnTo>
                    <a:pt x="2129380" y="111242"/>
                  </a:lnTo>
                  <a:close/>
                </a:path>
                <a:path w="4489450" h="474344">
                  <a:moveTo>
                    <a:pt x="2353530" y="182277"/>
                  </a:moveTo>
                  <a:lnTo>
                    <a:pt x="2269763" y="182277"/>
                  </a:lnTo>
                  <a:lnTo>
                    <a:pt x="2269763" y="469095"/>
                  </a:lnTo>
                  <a:lnTo>
                    <a:pt x="2353530" y="469095"/>
                  </a:lnTo>
                  <a:lnTo>
                    <a:pt x="2353530" y="182277"/>
                  </a:lnTo>
                  <a:close/>
                </a:path>
                <a:path w="4489450" h="474344">
                  <a:moveTo>
                    <a:pt x="2478845" y="111242"/>
                  </a:moveTo>
                  <a:lnTo>
                    <a:pt x="2143777" y="111242"/>
                  </a:lnTo>
                  <a:lnTo>
                    <a:pt x="2143777" y="182277"/>
                  </a:lnTo>
                  <a:lnTo>
                    <a:pt x="2478845" y="182277"/>
                  </a:lnTo>
                  <a:lnTo>
                    <a:pt x="2478845" y="111242"/>
                  </a:lnTo>
                  <a:close/>
                </a:path>
                <a:path w="4489450" h="474344">
                  <a:moveTo>
                    <a:pt x="2837259" y="111242"/>
                  </a:moveTo>
                  <a:lnTo>
                    <a:pt x="2673075" y="111242"/>
                  </a:lnTo>
                  <a:lnTo>
                    <a:pt x="2636930" y="113336"/>
                  </a:lnTo>
                  <a:lnTo>
                    <a:pt x="2576952" y="130090"/>
                  </a:lnTo>
                  <a:lnTo>
                    <a:pt x="2534064" y="163262"/>
                  </a:lnTo>
                  <a:lnTo>
                    <a:pt x="2512284" y="210841"/>
                  </a:lnTo>
                  <a:lnTo>
                    <a:pt x="2509562" y="239908"/>
                  </a:lnTo>
                  <a:lnTo>
                    <a:pt x="2510818" y="259552"/>
                  </a:lnTo>
                  <a:lnTo>
                    <a:pt x="2529666" y="308933"/>
                  </a:lnTo>
                  <a:lnTo>
                    <a:pt x="2571005" y="342230"/>
                  </a:lnTo>
                  <a:lnTo>
                    <a:pt x="2589308" y="349811"/>
                  </a:lnTo>
                  <a:lnTo>
                    <a:pt x="2504871" y="469095"/>
                  </a:lnTo>
                  <a:lnTo>
                    <a:pt x="2594669" y="469095"/>
                  </a:lnTo>
                  <a:lnTo>
                    <a:pt x="2667714" y="361203"/>
                  </a:lnTo>
                  <a:lnTo>
                    <a:pt x="2837259" y="361203"/>
                  </a:lnTo>
                  <a:lnTo>
                    <a:pt x="2837259" y="302901"/>
                  </a:lnTo>
                  <a:lnTo>
                    <a:pt x="2673075" y="302901"/>
                  </a:lnTo>
                  <a:lnTo>
                    <a:pt x="2638773" y="299132"/>
                  </a:lnTo>
                  <a:lnTo>
                    <a:pt x="2614271" y="287823"/>
                  </a:lnTo>
                  <a:lnTo>
                    <a:pt x="2599570" y="268976"/>
                  </a:lnTo>
                  <a:lnTo>
                    <a:pt x="2594669" y="242589"/>
                  </a:lnTo>
                  <a:lnTo>
                    <a:pt x="2599737" y="215909"/>
                  </a:lnTo>
                  <a:lnTo>
                    <a:pt x="2614941" y="196852"/>
                  </a:lnTo>
                  <a:lnTo>
                    <a:pt x="2640280" y="185418"/>
                  </a:lnTo>
                  <a:lnTo>
                    <a:pt x="2675756" y="181607"/>
                  </a:lnTo>
                  <a:lnTo>
                    <a:pt x="2837259" y="181607"/>
                  </a:lnTo>
                  <a:lnTo>
                    <a:pt x="2837259" y="111242"/>
                  </a:lnTo>
                  <a:close/>
                </a:path>
                <a:path w="4489450" h="474344">
                  <a:moveTo>
                    <a:pt x="2837259" y="361203"/>
                  </a:moveTo>
                  <a:lnTo>
                    <a:pt x="2762203" y="361203"/>
                  </a:lnTo>
                  <a:lnTo>
                    <a:pt x="2762203" y="469095"/>
                  </a:lnTo>
                  <a:lnTo>
                    <a:pt x="2837259" y="469095"/>
                  </a:lnTo>
                  <a:lnTo>
                    <a:pt x="2837259" y="361203"/>
                  </a:lnTo>
                  <a:close/>
                </a:path>
                <a:path w="4489450" h="474344">
                  <a:moveTo>
                    <a:pt x="2837259" y="181607"/>
                  </a:moveTo>
                  <a:lnTo>
                    <a:pt x="2762203" y="181607"/>
                  </a:lnTo>
                  <a:lnTo>
                    <a:pt x="2762203" y="302901"/>
                  </a:lnTo>
                  <a:lnTo>
                    <a:pt x="2837259" y="302901"/>
                  </a:lnTo>
                  <a:lnTo>
                    <a:pt x="2837259" y="181607"/>
                  </a:lnTo>
                  <a:close/>
                </a:path>
                <a:path w="4489450" h="474344">
                  <a:moveTo>
                    <a:pt x="3346903" y="0"/>
                  </a:moveTo>
                  <a:lnTo>
                    <a:pt x="3141841" y="0"/>
                  </a:lnTo>
                  <a:lnTo>
                    <a:pt x="3141841" y="469095"/>
                  </a:lnTo>
                  <a:lnTo>
                    <a:pt x="3346903" y="469095"/>
                  </a:lnTo>
                  <a:lnTo>
                    <a:pt x="3383383" y="467294"/>
                  </a:lnTo>
                  <a:lnTo>
                    <a:pt x="3450062" y="452886"/>
                  </a:lnTo>
                  <a:lnTo>
                    <a:pt x="3507778" y="424070"/>
                  </a:lnTo>
                  <a:lnTo>
                    <a:pt x="3541106" y="395380"/>
                  </a:lnTo>
                  <a:lnTo>
                    <a:pt x="3228959" y="395380"/>
                  </a:lnTo>
                  <a:lnTo>
                    <a:pt x="3228959" y="73715"/>
                  </a:lnTo>
                  <a:lnTo>
                    <a:pt x="3540755" y="73715"/>
                  </a:lnTo>
                  <a:lnTo>
                    <a:pt x="3532028" y="64500"/>
                  </a:lnTo>
                  <a:lnTo>
                    <a:pt x="3480260" y="29486"/>
                  </a:lnTo>
                  <a:lnTo>
                    <a:pt x="3417770" y="7371"/>
                  </a:lnTo>
                  <a:lnTo>
                    <a:pt x="3383383" y="1842"/>
                  </a:lnTo>
                  <a:lnTo>
                    <a:pt x="3346903" y="0"/>
                  </a:lnTo>
                  <a:close/>
                </a:path>
                <a:path w="4489450" h="474344">
                  <a:moveTo>
                    <a:pt x="3540755" y="73715"/>
                  </a:moveTo>
                  <a:lnTo>
                    <a:pt x="3342882" y="73715"/>
                  </a:lnTo>
                  <a:lnTo>
                    <a:pt x="3367887" y="74971"/>
                  </a:lnTo>
                  <a:lnTo>
                    <a:pt x="3391300" y="78741"/>
                  </a:lnTo>
                  <a:lnTo>
                    <a:pt x="3433351" y="93819"/>
                  </a:lnTo>
                  <a:lnTo>
                    <a:pt x="3468198" y="117609"/>
                  </a:lnTo>
                  <a:lnTo>
                    <a:pt x="3493663" y="150110"/>
                  </a:lnTo>
                  <a:lnTo>
                    <a:pt x="3509746" y="189313"/>
                  </a:lnTo>
                  <a:lnTo>
                    <a:pt x="3515107" y="234547"/>
                  </a:lnTo>
                  <a:lnTo>
                    <a:pt x="3513767" y="257960"/>
                  </a:lnTo>
                  <a:lnTo>
                    <a:pt x="3503045" y="300514"/>
                  </a:lnTo>
                  <a:lnTo>
                    <a:pt x="3482103" y="336743"/>
                  </a:lnTo>
                  <a:lnTo>
                    <a:pt x="3451947" y="364889"/>
                  </a:lnTo>
                  <a:lnTo>
                    <a:pt x="3413121" y="384449"/>
                  </a:lnTo>
                  <a:lnTo>
                    <a:pt x="3367887" y="394166"/>
                  </a:lnTo>
                  <a:lnTo>
                    <a:pt x="3342882" y="395380"/>
                  </a:lnTo>
                  <a:lnTo>
                    <a:pt x="3541106" y="395380"/>
                  </a:lnTo>
                  <a:lnTo>
                    <a:pt x="3570729" y="357853"/>
                  </a:lnTo>
                  <a:lnTo>
                    <a:pt x="3594853" y="300221"/>
                  </a:lnTo>
                  <a:lnTo>
                    <a:pt x="3602895" y="234547"/>
                  </a:lnTo>
                  <a:lnTo>
                    <a:pt x="3600885" y="200747"/>
                  </a:lnTo>
                  <a:lnTo>
                    <a:pt x="3594825" y="168958"/>
                  </a:lnTo>
                  <a:lnTo>
                    <a:pt x="3584801" y="139430"/>
                  </a:lnTo>
                  <a:lnTo>
                    <a:pt x="3570729" y="111912"/>
                  </a:lnTo>
                  <a:lnTo>
                    <a:pt x="3553012" y="86657"/>
                  </a:lnTo>
                  <a:lnTo>
                    <a:pt x="3540755" y="73715"/>
                  </a:lnTo>
                  <a:close/>
                </a:path>
                <a:path w="4489450" h="474344">
                  <a:moveTo>
                    <a:pt x="3782607" y="0"/>
                  </a:moveTo>
                  <a:lnTo>
                    <a:pt x="3695489" y="0"/>
                  </a:lnTo>
                  <a:lnTo>
                    <a:pt x="3695489" y="469095"/>
                  </a:lnTo>
                  <a:lnTo>
                    <a:pt x="4027877" y="469095"/>
                  </a:lnTo>
                  <a:lnTo>
                    <a:pt x="4027877" y="395380"/>
                  </a:lnTo>
                  <a:lnTo>
                    <a:pt x="3782607" y="395380"/>
                  </a:lnTo>
                  <a:lnTo>
                    <a:pt x="3782607" y="0"/>
                  </a:lnTo>
                  <a:close/>
                </a:path>
                <a:path w="4489450" h="474344">
                  <a:moveTo>
                    <a:pt x="4289654" y="0"/>
                  </a:moveTo>
                  <a:lnTo>
                    <a:pt x="4096655" y="0"/>
                  </a:lnTo>
                  <a:lnTo>
                    <a:pt x="4096655" y="469095"/>
                  </a:lnTo>
                  <a:lnTo>
                    <a:pt x="4183773" y="469095"/>
                  </a:lnTo>
                  <a:lnTo>
                    <a:pt x="4183773" y="333728"/>
                  </a:lnTo>
                  <a:lnTo>
                    <a:pt x="4289654" y="333728"/>
                  </a:lnTo>
                  <a:lnTo>
                    <a:pt x="4346616" y="328702"/>
                  </a:lnTo>
                  <a:lnTo>
                    <a:pt x="4395536" y="313624"/>
                  </a:lnTo>
                  <a:lnTo>
                    <a:pt x="4435744" y="289163"/>
                  </a:lnTo>
                  <a:lnTo>
                    <a:pt x="4462181" y="260013"/>
                  </a:lnTo>
                  <a:lnTo>
                    <a:pt x="4183773" y="260013"/>
                  </a:lnTo>
                  <a:lnTo>
                    <a:pt x="4183773" y="73715"/>
                  </a:lnTo>
                  <a:lnTo>
                    <a:pt x="4462181" y="73715"/>
                  </a:lnTo>
                  <a:lnTo>
                    <a:pt x="4451827" y="60060"/>
                  </a:lnTo>
                  <a:lnTo>
                    <a:pt x="4416980" y="31245"/>
                  </a:lnTo>
                  <a:lnTo>
                    <a:pt x="4372081" y="11308"/>
                  </a:lnTo>
                  <a:lnTo>
                    <a:pt x="4319140" y="1256"/>
                  </a:lnTo>
                  <a:lnTo>
                    <a:pt x="4289654" y="0"/>
                  </a:lnTo>
                  <a:close/>
                </a:path>
                <a:path w="4489450" h="474344">
                  <a:moveTo>
                    <a:pt x="4462181" y="73715"/>
                  </a:moveTo>
                  <a:lnTo>
                    <a:pt x="4285633" y="73715"/>
                  </a:lnTo>
                  <a:lnTo>
                    <a:pt x="4312397" y="75222"/>
                  </a:lnTo>
                  <a:lnTo>
                    <a:pt x="4335726" y="79746"/>
                  </a:lnTo>
                  <a:lnTo>
                    <a:pt x="4372081" y="97839"/>
                  </a:lnTo>
                  <a:lnTo>
                    <a:pt x="4399724" y="145712"/>
                  </a:lnTo>
                  <a:lnTo>
                    <a:pt x="4401567" y="166864"/>
                  </a:lnTo>
                  <a:lnTo>
                    <a:pt x="4399724" y="188015"/>
                  </a:lnTo>
                  <a:lnTo>
                    <a:pt x="4372081" y="235888"/>
                  </a:lnTo>
                  <a:lnTo>
                    <a:pt x="4335726" y="253981"/>
                  </a:lnTo>
                  <a:lnTo>
                    <a:pt x="4285633" y="260013"/>
                  </a:lnTo>
                  <a:lnTo>
                    <a:pt x="4462181" y="260013"/>
                  </a:lnTo>
                  <a:lnTo>
                    <a:pt x="4483324" y="214611"/>
                  </a:lnTo>
                  <a:lnTo>
                    <a:pt x="4489355" y="166864"/>
                  </a:lnTo>
                  <a:lnTo>
                    <a:pt x="4487847" y="141943"/>
                  </a:lnTo>
                  <a:lnTo>
                    <a:pt x="4483324" y="118781"/>
                  </a:lnTo>
                  <a:lnTo>
                    <a:pt x="4475785" y="97379"/>
                  </a:lnTo>
                  <a:lnTo>
                    <a:pt x="4465230" y="77735"/>
                  </a:lnTo>
                  <a:lnTo>
                    <a:pt x="4462181" y="73715"/>
                  </a:lnTo>
                  <a:close/>
                </a:path>
              </a:pathLst>
            </a:custGeom>
            <a:solidFill>
              <a:srgbClr val="144D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2268" y="303746"/>
              <a:ext cx="18941831" cy="11004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1797" y="303746"/>
            <a:ext cx="18952845" cy="11005185"/>
            <a:chOff x="1151797" y="303746"/>
            <a:chExt cx="18952845" cy="11005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470" y="1283646"/>
              <a:ext cx="9118816" cy="6473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797" y="303746"/>
              <a:ext cx="18952301" cy="11004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8140" y="2864750"/>
            <a:ext cx="4708525" cy="524510"/>
          </a:xfrm>
          <a:custGeom>
            <a:avLst/>
            <a:gdLst/>
            <a:ahLst/>
            <a:cxnLst/>
            <a:rect l="l" t="t" r="r" b="b"/>
            <a:pathLst>
              <a:path w="4708525" h="524510">
                <a:moveTo>
                  <a:pt x="85777" y="48249"/>
                </a:moveTo>
                <a:lnTo>
                  <a:pt x="0" y="48249"/>
                </a:lnTo>
                <a:lnTo>
                  <a:pt x="0" y="517345"/>
                </a:lnTo>
                <a:lnTo>
                  <a:pt x="602452" y="517345"/>
                </a:lnTo>
                <a:lnTo>
                  <a:pt x="602452" y="443630"/>
                </a:lnTo>
                <a:lnTo>
                  <a:pt x="85777" y="443630"/>
                </a:lnTo>
                <a:lnTo>
                  <a:pt x="85777" y="48249"/>
                </a:lnTo>
                <a:close/>
              </a:path>
              <a:path w="4708525" h="524510">
                <a:moveTo>
                  <a:pt x="344450" y="48249"/>
                </a:moveTo>
                <a:lnTo>
                  <a:pt x="258672" y="48249"/>
                </a:lnTo>
                <a:lnTo>
                  <a:pt x="258672" y="443630"/>
                </a:lnTo>
                <a:lnTo>
                  <a:pt x="344450" y="443630"/>
                </a:lnTo>
                <a:lnTo>
                  <a:pt x="344450" y="48249"/>
                </a:lnTo>
                <a:close/>
              </a:path>
              <a:path w="4708525" h="524510">
                <a:moveTo>
                  <a:pt x="602452" y="48249"/>
                </a:moveTo>
                <a:lnTo>
                  <a:pt x="516675" y="48249"/>
                </a:lnTo>
                <a:lnTo>
                  <a:pt x="516675" y="443630"/>
                </a:lnTo>
                <a:lnTo>
                  <a:pt x="602452" y="443630"/>
                </a:lnTo>
                <a:lnTo>
                  <a:pt x="602452" y="48249"/>
                </a:lnTo>
                <a:close/>
              </a:path>
              <a:path w="4708525" h="524510">
                <a:moveTo>
                  <a:pt x="676623" y="446311"/>
                </a:moveTo>
                <a:lnTo>
                  <a:pt x="672602" y="516675"/>
                </a:lnTo>
                <a:lnTo>
                  <a:pt x="718842" y="524046"/>
                </a:lnTo>
                <a:lnTo>
                  <a:pt x="737857" y="522329"/>
                </a:lnTo>
                <a:lnTo>
                  <a:pt x="781834" y="496571"/>
                </a:lnTo>
                <a:lnTo>
                  <a:pt x="801771" y="463567"/>
                </a:lnTo>
                <a:lnTo>
                  <a:pt x="807318" y="448321"/>
                </a:lnTo>
                <a:lnTo>
                  <a:pt x="688239" y="448321"/>
                </a:lnTo>
                <a:lnTo>
                  <a:pt x="682877" y="447651"/>
                </a:lnTo>
                <a:lnTo>
                  <a:pt x="676623" y="446311"/>
                </a:lnTo>
                <a:close/>
              </a:path>
              <a:path w="4708525" h="524510">
                <a:moveTo>
                  <a:pt x="1049219" y="230527"/>
                </a:moveTo>
                <a:lnTo>
                  <a:pt x="965452" y="230527"/>
                </a:lnTo>
                <a:lnTo>
                  <a:pt x="965452" y="517345"/>
                </a:lnTo>
                <a:lnTo>
                  <a:pt x="1049219" y="517345"/>
                </a:lnTo>
                <a:lnTo>
                  <a:pt x="1049219" y="230527"/>
                </a:lnTo>
                <a:close/>
              </a:path>
              <a:path w="4708525" h="524510">
                <a:moveTo>
                  <a:pt x="1049219" y="159492"/>
                </a:moveTo>
                <a:lnTo>
                  <a:pt x="759720" y="159492"/>
                </a:lnTo>
                <a:lnTo>
                  <a:pt x="753689" y="297540"/>
                </a:lnTo>
                <a:lnTo>
                  <a:pt x="752265" y="322503"/>
                </a:lnTo>
                <a:lnTo>
                  <a:pt x="748914" y="363381"/>
                </a:lnTo>
                <a:lnTo>
                  <a:pt x="741291" y="405600"/>
                </a:lnTo>
                <a:lnTo>
                  <a:pt x="714988" y="443295"/>
                </a:lnTo>
                <a:lnTo>
                  <a:pt x="692706" y="448321"/>
                </a:lnTo>
                <a:lnTo>
                  <a:pt x="807318" y="448321"/>
                </a:lnTo>
                <a:lnTo>
                  <a:pt x="819278" y="395296"/>
                </a:lnTo>
                <a:lnTo>
                  <a:pt x="825980" y="335654"/>
                </a:lnTo>
                <a:lnTo>
                  <a:pt x="831424" y="230527"/>
                </a:lnTo>
                <a:lnTo>
                  <a:pt x="1049219" y="230527"/>
                </a:lnTo>
                <a:lnTo>
                  <a:pt x="1049219" y="159492"/>
                </a:lnTo>
                <a:close/>
              </a:path>
              <a:path w="4708525" h="524510">
                <a:moveTo>
                  <a:pt x="1391145" y="373936"/>
                </a:moveTo>
                <a:lnTo>
                  <a:pt x="1306112" y="373936"/>
                </a:lnTo>
                <a:lnTo>
                  <a:pt x="1310928" y="395129"/>
                </a:lnTo>
                <a:lnTo>
                  <a:pt x="1327347" y="433997"/>
                </a:lnTo>
                <a:lnTo>
                  <a:pt x="1352519" y="467504"/>
                </a:lnTo>
                <a:lnTo>
                  <a:pt x="1384685" y="493639"/>
                </a:lnTo>
                <a:lnTo>
                  <a:pt x="1423218" y="511858"/>
                </a:lnTo>
                <a:lnTo>
                  <a:pt x="1466107" y="520905"/>
                </a:lnTo>
                <a:lnTo>
                  <a:pt x="1489059" y="522036"/>
                </a:lnTo>
                <a:lnTo>
                  <a:pt x="1515152" y="520570"/>
                </a:lnTo>
                <a:lnTo>
                  <a:pt x="1563067" y="508843"/>
                </a:lnTo>
                <a:lnTo>
                  <a:pt x="1604867" y="485723"/>
                </a:lnTo>
                <a:lnTo>
                  <a:pt x="1638039" y="453221"/>
                </a:lnTo>
                <a:lnTo>
                  <a:pt x="1639530" y="451002"/>
                </a:lnTo>
                <a:lnTo>
                  <a:pt x="1489059" y="451002"/>
                </a:lnTo>
                <a:lnTo>
                  <a:pt x="1467866" y="449075"/>
                </a:lnTo>
                <a:lnTo>
                  <a:pt x="1431008" y="433662"/>
                </a:lnTo>
                <a:lnTo>
                  <a:pt x="1402737" y="403506"/>
                </a:lnTo>
                <a:lnTo>
                  <a:pt x="1393732" y="384323"/>
                </a:lnTo>
                <a:lnTo>
                  <a:pt x="1391145" y="373936"/>
                </a:lnTo>
                <a:close/>
              </a:path>
              <a:path w="4708525" h="524510">
                <a:moveTo>
                  <a:pt x="1245799" y="159492"/>
                </a:moveTo>
                <a:lnTo>
                  <a:pt x="1162032" y="159492"/>
                </a:lnTo>
                <a:lnTo>
                  <a:pt x="1162032" y="517345"/>
                </a:lnTo>
                <a:lnTo>
                  <a:pt x="1245799" y="517345"/>
                </a:lnTo>
                <a:lnTo>
                  <a:pt x="1245799" y="373936"/>
                </a:lnTo>
                <a:lnTo>
                  <a:pt x="1391145" y="373936"/>
                </a:lnTo>
                <a:lnTo>
                  <a:pt x="1388329" y="362627"/>
                </a:lnTo>
                <a:lnTo>
                  <a:pt x="1386528" y="338419"/>
                </a:lnTo>
                <a:lnTo>
                  <a:pt x="1388329" y="314252"/>
                </a:lnTo>
                <a:lnTo>
                  <a:pt x="1392347" y="298210"/>
                </a:lnTo>
                <a:lnTo>
                  <a:pt x="1245799" y="298210"/>
                </a:lnTo>
                <a:lnTo>
                  <a:pt x="1245799" y="159492"/>
                </a:lnTo>
                <a:close/>
              </a:path>
              <a:path w="4708525" h="524510">
                <a:moveTo>
                  <a:pt x="1639677" y="226506"/>
                </a:moveTo>
                <a:lnTo>
                  <a:pt x="1489059" y="226506"/>
                </a:lnTo>
                <a:lnTo>
                  <a:pt x="1510503" y="228432"/>
                </a:lnTo>
                <a:lnTo>
                  <a:pt x="1529937" y="234212"/>
                </a:lnTo>
                <a:lnTo>
                  <a:pt x="1562774" y="257332"/>
                </a:lnTo>
                <a:lnTo>
                  <a:pt x="1584889" y="292682"/>
                </a:lnTo>
                <a:lnTo>
                  <a:pt x="1592260" y="338419"/>
                </a:lnTo>
                <a:lnTo>
                  <a:pt x="1591422" y="354711"/>
                </a:lnTo>
                <a:lnTo>
                  <a:pt x="1578857" y="398061"/>
                </a:lnTo>
                <a:lnTo>
                  <a:pt x="1553099" y="429850"/>
                </a:lnTo>
                <a:lnTo>
                  <a:pt x="1517037" y="447651"/>
                </a:lnTo>
                <a:lnTo>
                  <a:pt x="1489059" y="451002"/>
                </a:lnTo>
                <a:lnTo>
                  <a:pt x="1639530" y="451002"/>
                </a:lnTo>
                <a:lnTo>
                  <a:pt x="1661787" y="411798"/>
                </a:lnTo>
                <a:lnTo>
                  <a:pt x="1673849" y="364219"/>
                </a:lnTo>
                <a:lnTo>
                  <a:pt x="1675357" y="338419"/>
                </a:lnTo>
                <a:lnTo>
                  <a:pt x="1673849" y="312660"/>
                </a:lnTo>
                <a:lnTo>
                  <a:pt x="1669326" y="288326"/>
                </a:lnTo>
                <a:lnTo>
                  <a:pt x="1661787" y="265416"/>
                </a:lnTo>
                <a:lnTo>
                  <a:pt x="1651232" y="243929"/>
                </a:lnTo>
                <a:lnTo>
                  <a:pt x="1639677" y="226506"/>
                </a:lnTo>
                <a:close/>
              </a:path>
              <a:path w="4708525" h="524510">
                <a:moveTo>
                  <a:pt x="1489059" y="155471"/>
                </a:moveTo>
                <a:lnTo>
                  <a:pt x="1444830" y="159995"/>
                </a:lnTo>
                <a:lnTo>
                  <a:pt x="1404622" y="173565"/>
                </a:lnTo>
                <a:lnTo>
                  <a:pt x="1369607" y="194842"/>
                </a:lnTo>
                <a:lnTo>
                  <a:pt x="1340959" y="223825"/>
                </a:lnTo>
                <a:lnTo>
                  <a:pt x="1319849" y="258505"/>
                </a:lnTo>
                <a:lnTo>
                  <a:pt x="1307452" y="298210"/>
                </a:lnTo>
                <a:lnTo>
                  <a:pt x="1392347" y="298210"/>
                </a:lnTo>
                <a:lnTo>
                  <a:pt x="1393732" y="292682"/>
                </a:lnTo>
                <a:lnTo>
                  <a:pt x="1402737" y="273708"/>
                </a:lnTo>
                <a:lnTo>
                  <a:pt x="1430757" y="243845"/>
                </a:lnTo>
                <a:lnTo>
                  <a:pt x="1467615" y="228432"/>
                </a:lnTo>
                <a:lnTo>
                  <a:pt x="1489059" y="226506"/>
                </a:lnTo>
                <a:lnTo>
                  <a:pt x="1639677" y="226506"/>
                </a:lnTo>
                <a:lnTo>
                  <a:pt x="1638039" y="224035"/>
                </a:lnTo>
                <a:lnTo>
                  <a:pt x="1604867" y="191533"/>
                </a:lnTo>
                <a:lnTo>
                  <a:pt x="1563067" y="168665"/>
                </a:lnTo>
                <a:lnTo>
                  <a:pt x="1515152" y="156937"/>
                </a:lnTo>
                <a:lnTo>
                  <a:pt x="1489059" y="155471"/>
                </a:lnTo>
                <a:close/>
              </a:path>
              <a:path w="4708525" h="524510">
                <a:moveTo>
                  <a:pt x="1736245" y="423526"/>
                </a:moveTo>
                <a:lnTo>
                  <a:pt x="1712120" y="485849"/>
                </a:lnTo>
                <a:lnTo>
                  <a:pt x="1728664" y="494393"/>
                </a:lnTo>
                <a:lnTo>
                  <a:pt x="1746130" y="501932"/>
                </a:lnTo>
                <a:lnTo>
                  <a:pt x="1783825" y="513994"/>
                </a:lnTo>
                <a:lnTo>
                  <a:pt x="1823865" y="521031"/>
                </a:lnTo>
                <a:lnTo>
                  <a:pt x="1864911" y="523376"/>
                </a:lnTo>
                <a:lnTo>
                  <a:pt x="1889036" y="522497"/>
                </a:lnTo>
                <a:lnTo>
                  <a:pt x="1933265" y="515460"/>
                </a:lnTo>
                <a:lnTo>
                  <a:pt x="1971756" y="501597"/>
                </a:lnTo>
                <a:lnTo>
                  <a:pt x="2014352" y="470435"/>
                </a:lnTo>
                <a:lnTo>
                  <a:pt x="2025442" y="454352"/>
                </a:lnTo>
                <a:lnTo>
                  <a:pt x="1860891" y="454352"/>
                </a:lnTo>
                <a:lnTo>
                  <a:pt x="1844472" y="453850"/>
                </a:lnTo>
                <a:lnTo>
                  <a:pt x="1795217" y="446311"/>
                </a:lnTo>
                <a:lnTo>
                  <a:pt x="1749732" y="430479"/>
                </a:lnTo>
                <a:lnTo>
                  <a:pt x="1736245" y="423526"/>
                </a:lnTo>
                <a:close/>
              </a:path>
              <a:path w="4708525" h="524510">
                <a:moveTo>
                  <a:pt x="2019631" y="222485"/>
                </a:moveTo>
                <a:lnTo>
                  <a:pt x="1860220" y="222485"/>
                </a:lnTo>
                <a:lnTo>
                  <a:pt x="1877979" y="223197"/>
                </a:lnTo>
                <a:lnTo>
                  <a:pt x="1893727" y="225333"/>
                </a:lnTo>
                <a:lnTo>
                  <a:pt x="1935276" y="247280"/>
                </a:lnTo>
                <a:lnTo>
                  <a:pt x="1940637" y="264704"/>
                </a:lnTo>
                <a:lnTo>
                  <a:pt x="1939506" y="273876"/>
                </a:lnTo>
                <a:lnTo>
                  <a:pt x="1901601" y="302901"/>
                </a:lnTo>
                <a:lnTo>
                  <a:pt x="1873623" y="305582"/>
                </a:lnTo>
                <a:lnTo>
                  <a:pt x="1810630" y="305582"/>
                </a:lnTo>
                <a:lnTo>
                  <a:pt x="1810630" y="361873"/>
                </a:lnTo>
                <a:lnTo>
                  <a:pt x="1880325" y="361873"/>
                </a:lnTo>
                <a:lnTo>
                  <a:pt x="1896115" y="362585"/>
                </a:lnTo>
                <a:lnTo>
                  <a:pt x="1940134" y="379548"/>
                </a:lnTo>
                <a:lnTo>
                  <a:pt x="1950689" y="405432"/>
                </a:lnTo>
                <a:lnTo>
                  <a:pt x="1949181" y="416238"/>
                </a:lnTo>
                <a:lnTo>
                  <a:pt x="1913664" y="447190"/>
                </a:lnTo>
                <a:lnTo>
                  <a:pt x="1860891" y="454352"/>
                </a:lnTo>
                <a:lnTo>
                  <a:pt x="2025442" y="454352"/>
                </a:lnTo>
                <a:lnTo>
                  <a:pt x="2030938" y="443127"/>
                </a:lnTo>
                <a:lnTo>
                  <a:pt x="2035084" y="428091"/>
                </a:lnTo>
                <a:lnTo>
                  <a:pt x="2036466" y="412134"/>
                </a:lnTo>
                <a:lnTo>
                  <a:pt x="2035293" y="397935"/>
                </a:lnTo>
                <a:lnTo>
                  <a:pt x="2017702" y="361873"/>
                </a:lnTo>
                <a:lnTo>
                  <a:pt x="1981892" y="336492"/>
                </a:lnTo>
                <a:lnTo>
                  <a:pt x="1966102" y="331047"/>
                </a:lnTo>
                <a:lnTo>
                  <a:pt x="1979421" y="324806"/>
                </a:lnTo>
                <a:lnTo>
                  <a:pt x="2010331" y="299551"/>
                </a:lnTo>
                <a:lnTo>
                  <a:pt x="2026414" y="252641"/>
                </a:lnTo>
                <a:lnTo>
                  <a:pt x="2025116" y="238652"/>
                </a:lnTo>
                <a:lnTo>
                  <a:pt x="2021221" y="225500"/>
                </a:lnTo>
                <a:lnTo>
                  <a:pt x="2019631" y="222485"/>
                </a:lnTo>
                <a:close/>
              </a:path>
              <a:path w="4708525" h="524510">
                <a:moveTo>
                  <a:pt x="1867592" y="154131"/>
                </a:moveTo>
                <a:lnTo>
                  <a:pt x="1831823" y="156183"/>
                </a:lnTo>
                <a:lnTo>
                  <a:pt x="1796222" y="162340"/>
                </a:lnTo>
                <a:lnTo>
                  <a:pt x="1760789" y="172602"/>
                </a:lnTo>
                <a:lnTo>
                  <a:pt x="1725523" y="186968"/>
                </a:lnTo>
                <a:lnTo>
                  <a:pt x="1746967" y="248620"/>
                </a:lnTo>
                <a:lnTo>
                  <a:pt x="1776411" y="237186"/>
                </a:lnTo>
                <a:lnTo>
                  <a:pt x="1805102" y="229019"/>
                </a:lnTo>
                <a:lnTo>
                  <a:pt x="1833038" y="224118"/>
                </a:lnTo>
                <a:lnTo>
                  <a:pt x="1860220" y="222485"/>
                </a:lnTo>
                <a:lnTo>
                  <a:pt x="2019631" y="222485"/>
                </a:lnTo>
                <a:lnTo>
                  <a:pt x="2014729" y="213187"/>
                </a:lnTo>
                <a:lnTo>
                  <a:pt x="1981515" y="181607"/>
                </a:lnTo>
                <a:lnTo>
                  <a:pt x="1930668" y="161293"/>
                </a:lnTo>
                <a:lnTo>
                  <a:pt x="1889790" y="154927"/>
                </a:lnTo>
                <a:lnTo>
                  <a:pt x="1867592" y="154131"/>
                </a:lnTo>
                <a:close/>
              </a:path>
              <a:path w="4708525" h="524510">
                <a:moveTo>
                  <a:pt x="2282883" y="155471"/>
                </a:moveTo>
                <a:lnTo>
                  <a:pt x="2231282" y="161335"/>
                </a:lnTo>
                <a:lnTo>
                  <a:pt x="2185043" y="178926"/>
                </a:lnTo>
                <a:lnTo>
                  <a:pt x="2146175" y="206904"/>
                </a:lnTo>
                <a:lnTo>
                  <a:pt x="2116689" y="243929"/>
                </a:lnTo>
                <a:lnTo>
                  <a:pt x="2098595" y="288326"/>
                </a:lnTo>
                <a:lnTo>
                  <a:pt x="2092564" y="338419"/>
                </a:lnTo>
                <a:lnTo>
                  <a:pt x="2094072" y="364219"/>
                </a:lnTo>
                <a:lnTo>
                  <a:pt x="2106134" y="411798"/>
                </a:lnTo>
                <a:lnTo>
                  <a:pt x="2130259" y="453221"/>
                </a:lnTo>
                <a:lnTo>
                  <a:pt x="2164436" y="485723"/>
                </a:lnTo>
                <a:lnTo>
                  <a:pt x="2207493" y="508843"/>
                </a:lnTo>
                <a:lnTo>
                  <a:pt x="2256412" y="520570"/>
                </a:lnTo>
                <a:lnTo>
                  <a:pt x="2282883" y="522036"/>
                </a:lnTo>
                <a:lnTo>
                  <a:pt x="2309647" y="520570"/>
                </a:lnTo>
                <a:lnTo>
                  <a:pt x="2358902" y="508843"/>
                </a:lnTo>
                <a:lnTo>
                  <a:pt x="2401958" y="485723"/>
                </a:lnTo>
                <a:lnTo>
                  <a:pt x="2435800" y="453221"/>
                </a:lnTo>
                <a:lnTo>
                  <a:pt x="2437753" y="450331"/>
                </a:lnTo>
                <a:lnTo>
                  <a:pt x="2282883" y="450331"/>
                </a:lnTo>
                <a:lnTo>
                  <a:pt x="2260768" y="448405"/>
                </a:lnTo>
                <a:lnTo>
                  <a:pt x="2222571" y="432992"/>
                </a:lnTo>
                <a:lnTo>
                  <a:pt x="2193587" y="402877"/>
                </a:lnTo>
                <a:lnTo>
                  <a:pt x="2178844" y="362334"/>
                </a:lnTo>
                <a:lnTo>
                  <a:pt x="2177001" y="338419"/>
                </a:lnTo>
                <a:lnTo>
                  <a:pt x="2178844" y="314503"/>
                </a:lnTo>
                <a:lnTo>
                  <a:pt x="2193587" y="273960"/>
                </a:lnTo>
                <a:lnTo>
                  <a:pt x="2222571" y="243845"/>
                </a:lnTo>
                <a:lnTo>
                  <a:pt x="2260768" y="228432"/>
                </a:lnTo>
                <a:lnTo>
                  <a:pt x="2282883" y="226506"/>
                </a:lnTo>
                <a:lnTo>
                  <a:pt x="2437300" y="226506"/>
                </a:lnTo>
                <a:lnTo>
                  <a:pt x="2435800" y="224286"/>
                </a:lnTo>
                <a:lnTo>
                  <a:pt x="2401958" y="191784"/>
                </a:lnTo>
                <a:lnTo>
                  <a:pt x="2358902" y="168665"/>
                </a:lnTo>
                <a:lnTo>
                  <a:pt x="2309647" y="156937"/>
                </a:lnTo>
                <a:lnTo>
                  <a:pt x="2282883" y="155471"/>
                </a:lnTo>
                <a:close/>
              </a:path>
              <a:path w="4708525" h="524510">
                <a:moveTo>
                  <a:pt x="2437300" y="226506"/>
                </a:moveTo>
                <a:lnTo>
                  <a:pt x="2282883" y="226506"/>
                </a:lnTo>
                <a:lnTo>
                  <a:pt x="2304997" y="228432"/>
                </a:lnTo>
                <a:lnTo>
                  <a:pt x="2325102" y="234212"/>
                </a:lnTo>
                <a:lnTo>
                  <a:pt x="2359279" y="257332"/>
                </a:lnTo>
                <a:lnTo>
                  <a:pt x="2381896" y="293017"/>
                </a:lnTo>
                <a:lnTo>
                  <a:pt x="2389435" y="338419"/>
                </a:lnTo>
                <a:lnTo>
                  <a:pt x="2387550" y="362334"/>
                </a:lnTo>
                <a:lnTo>
                  <a:pt x="2372472" y="402877"/>
                </a:lnTo>
                <a:lnTo>
                  <a:pt x="2343195" y="432992"/>
                </a:lnTo>
                <a:lnTo>
                  <a:pt x="2304997" y="448405"/>
                </a:lnTo>
                <a:lnTo>
                  <a:pt x="2282883" y="450331"/>
                </a:lnTo>
                <a:lnTo>
                  <a:pt x="2437753" y="450331"/>
                </a:lnTo>
                <a:lnTo>
                  <a:pt x="2459925" y="411798"/>
                </a:lnTo>
                <a:lnTo>
                  <a:pt x="2472322" y="364219"/>
                </a:lnTo>
                <a:lnTo>
                  <a:pt x="2473872" y="338419"/>
                </a:lnTo>
                <a:lnTo>
                  <a:pt x="2472322" y="312660"/>
                </a:lnTo>
                <a:lnTo>
                  <a:pt x="2467673" y="288326"/>
                </a:lnTo>
                <a:lnTo>
                  <a:pt x="2459925" y="265416"/>
                </a:lnTo>
                <a:lnTo>
                  <a:pt x="2449077" y="243929"/>
                </a:lnTo>
                <a:lnTo>
                  <a:pt x="2437300" y="226506"/>
                </a:lnTo>
                <a:close/>
              </a:path>
              <a:path w="4708525" h="524510">
                <a:moveTo>
                  <a:pt x="2731529" y="159492"/>
                </a:moveTo>
                <a:lnTo>
                  <a:pt x="2556623" y="159492"/>
                </a:lnTo>
                <a:lnTo>
                  <a:pt x="2556623" y="517345"/>
                </a:lnTo>
                <a:lnTo>
                  <a:pt x="2738900" y="517345"/>
                </a:lnTo>
                <a:lnTo>
                  <a:pt x="2772240" y="515712"/>
                </a:lnTo>
                <a:lnTo>
                  <a:pt x="2825851" y="502644"/>
                </a:lnTo>
                <a:lnTo>
                  <a:pt x="2861954" y="476760"/>
                </a:lnTo>
                <a:lnTo>
                  <a:pt x="2874344" y="456363"/>
                </a:lnTo>
                <a:lnTo>
                  <a:pt x="2636370" y="456363"/>
                </a:lnTo>
                <a:lnTo>
                  <a:pt x="2636370" y="364554"/>
                </a:lnTo>
                <a:lnTo>
                  <a:pt x="2866753" y="364554"/>
                </a:lnTo>
                <a:lnTo>
                  <a:pt x="2865724" y="362543"/>
                </a:lnTo>
                <a:lnTo>
                  <a:pt x="2844992" y="343947"/>
                </a:lnTo>
                <a:lnTo>
                  <a:pt x="2815966" y="331047"/>
                </a:lnTo>
                <a:lnTo>
                  <a:pt x="2828280" y="324806"/>
                </a:lnTo>
                <a:lnTo>
                  <a:pt x="2839086" y="317477"/>
                </a:lnTo>
                <a:lnTo>
                  <a:pt x="2848384" y="309058"/>
                </a:lnTo>
                <a:lnTo>
                  <a:pt x="2636370" y="308933"/>
                </a:lnTo>
                <a:lnTo>
                  <a:pt x="2636370" y="220474"/>
                </a:lnTo>
                <a:lnTo>
                  <a:pt x="2864606" y="220474"/>
                </a:lnTo>
                <a:lnTo>
                  <a:pt x="2861703" y="212768"/>
                </a:lnTo>
                <a:lnTo>
                  <a:pt x="2834060" y="183617"/>
                </a:lnTo>
                <a:lnTo>
                  <a:pt x="2789998" y="165523"/>
                </a:lnTo>
                <a:lnTo>
                  <a:pt x="2762565" y="161000"/>
                </a:lnTo>
                <a:lnTo>
                  <a:pt x="2731529" y="159492"/>
                </a:lnTo>
                <a:close/>
              </a:path>
              <a:path w="4708525" h="524510">
                <a:moveTo>
                  <a:pt x="2866753" y="364554"/>
                </a:moveTo>
                <a:lnTo>
                  <a:pt x="2734880" y="364554"/>
                </a:lnTo>
                <a:lnTo>
                  <a:pt x="2750837" y="365308"/>
                </a:lnTo>
                <a:lnTo>
                  <a:pt x="2764533" y="367569"/>
                </a:lnTo>
                <a:lnTo>
                  <a:pt x="2797202" y="391024"/>
                </a:lnTo>
                <a:lnTo>
                  <a:pt x="2801223" y="411463"/>
                </a:lnTo>
                <a:lnTo>
                  <a:pt x="2796909" y="431107"/>
                </a:lnTo>
                <a:lnTo>
                  <a:pt x="2783967" y="445138"/>
                </a:lnTo>
                <a:lnTo>
                  <a:pt x="2762397" y="453556"/>
                </a:lnTo>
                <a:lnTo>
                  <a:pt x="2732199" y="456363"/>
                </a:lnTo>
                <a:lnTo>
                  <a:pt x="2874344" y="456363"/>
                </a:lnTo>
                <a:lnTo>
                  <a:pt x="2880048" y="439567"/>
                </a:lnTo>
                <a:lnTo>
                  <a:pt x="2882310" y="416825"/>
                </a:lnTo>
                <a:lnTo>
                  <a:pt x="2878163" y="386836"/>
                </a:lnTo>
                <a:lnTo>
                  <a:pt x="2866753" y="364554"/>
                </a:lnTo>
                <a:close/>
              </a:path>
              <a:path w="4708525" h="524510">
                <a:moveTo>
                  <a:pt x="2864606" y="220474"/>
                </a:moveTo>
                <a:lnTo>
                  <a:pt x="2724157" y="220474"/>
                </a:lnTo>
                <a:lnTo>
                  <a:pt x="2752596" y="223197"/>
                </a:lnTo>
                <a:lnTo>
                  <a:pt x="2772910" y="231364"/>
                </a:lnTo>
                <a:lnTo>
                  <a:pt x="2785098" y="244976"/>
                </a:lnTo>
                <a:lnTo>
                  <a:pt x="2789161" y="264033"/>
                </a:lnTo>
                <a:lnTo>
                  <a:pt x="2785098" y="283677"/>
                </a:lnTo>
                <a:lnTo>
                  <a:pt x="2772910" y="297708"/>
                </a:lnTo>
                <a:lnTo>
                  <a:pt x="2752596" y="306126"/>
                </a:lnTo>
                <a:lnTo>
                  <a:pt x="2724157" y="308933"/>
                </a:lnTo>
                <a:lnTo>
                  <a:pt x="2848487" y="308933"/>
                </a:lnTo>
                <a:lnTo>
                  <a:pt x="2869996" y="265248"/>
                </a:lnTo>
                <a:lnTo>
                  <a:pt x="2870917" y="251971"/>
                </a:lnTo>
                <a:lnTo>
                  <a:pt x="2868614" y="231113"/>
                </a:lnTo>
                <a:lnTo>
                  <a:pt x="2864606" y="220474"/>
                </a:lnTo>
                <a:close/>
              </a:path>
              <a:path w="4708525" h="524510">
                <a:moveTo>
                  <a:pt x="3055299" y="159492"/>
                </a:moveTo>
                <a:lnTo>
                  <a:pt x="2971532" y="159492"/>
                </a:lnTo>
                <a:lnTo>
                  <a:pt x="2971532" y="517345"/>
                </a:lnTo>
                <a:lnTo>
                  <a:pt x="3055299" y="517345"/>
                </a:lnTo>
                <a:lnTo>
                  <a:pt x="3055299" y="159492"/>
                </a:lnTo>
                <a:close/>
              </a:path>
              <a:path w="4708525" h="524510">
                <a:moveTo>
                  <a:pt x="3013751" y="0"/>
                </a:moveTo>
                <a:lnTo>
                  <a:pt x="2975553" y="14742"/>
                </a:lnTo>
                <a:lnTo>
                  <a:pt x="2960140" y="50260"/>
                </a:lnTo>
                <a:lnTo>
                  <a:pt x="2961103" y="60563"/>
                </a:lnTo>
                <a:lnTo>
                  <a:pt x="2983720" y="92604"/>
                </a:lnTo>
                <a:lnTo>
                  <a:pt x="3013751" y="100520"/>
                </a:lnTo>
                <a:lnTo>
                  <a:pt x="3024934" y="99599"/>
                </a:lnTo>
                <a:lnTo>
                  <a:pt x="3058692" y="77652"/>
                </a:lnTo>
                <a:lnTo>
                  <a:pt x="3067362" y="48249"/>
                </a:lnTo>
                <a:lnTo>
                  <a:pt x="3066398" y="38323"/>
                </a:lnTo>
                <a:lnTo>
                  <a:pt x="3034692" y="3518"/>
                </a:lnTo>
                <a:lnTo>
                  <a:pt x="3013751" y="0"/>
                </a:lnTo>
                <a:close/>
              </a:path>
              <a:path w="4708525" h="524510">
                <a:moveTo>
                  <a:pt x="3565483" y="48249"/>
                </a:moveTo>
                <a:lnTo>
                  <a:pt x="3360421" y="48249"/>
                </a:lnTo>
                <a:lnTo>
                  <a:pt x="3360421" y="517345"/>
                </a:lnTo>
                <a:lnTo>
                  <a:pt x="3565483" y="517345"/>
                </a:lnTo>
                <a:lnTo>
                  <a:pt x="3601963" y="515544"/>
                </a:lnTo>
                <a:lnTo>
                  <a:pt x="3668642" y="501136"/>
                </a:lnTo>
                <a:lnTo>
                  <a:pt x="3726357" y="472320"/>
                </a:lnTo>
                <a:lnTo>
                  <a:pt x="3759686" y="443630"/>
                </a:lnTo>
                <a:lnTo>
                  <a:pt x="3447538" y="443630"/>
                </a:lnTo>
                <a:lnTo>
                  <a:pt x="3447538" y="121964"/>
                </a:lnTo>
                <a:lnTo>
                  <a:pt x="3759335" y="121964"/>
                </a:lnTo>
                <a:lnTo>
                  <a:pt x="3750608" y="112750"/>
                </a:lnTo>
                <a:lnTo>
                  <a:pt x="3698840" y="77735"/>
                </a:lnTo>
                <a:lnTo>
                  <a:pt x="3636349" y="55621"/>
                </a:lnTo>
                <a:lnTo>
                  <a:pt x="3601963" y="50092"/>
                </a:lnTo>
                <a:lnTo>
                  <a:pt x="3565483" y="48249"/>
                </a:lnTo>
                <a:close/>
              </a:path>
              <a:path w="4708525" h="524510">
                <a:moveTo>
                  <a:pt x="3759335" y="121964"/>
                </a:moveTo>
                <a:lnTo>
                  <a:pt x="3561462" y="121964"/>
                </a:lnTo>
                <a:lnTo>
                  <a:pt x="3586466" y="123221"/>
                </a:lnTo>
                <a:lnTo>
                  <a:pt x="3609879" y="126990"/>
                </a:lnTo>
                <a:lnTo>
                  <a:pt x="3651930" y="142068"/>
                </a:lnTo>
                <a:lnTo>
                  <a:pt x="3686777" y="165858"/>
                </a:lnTo>
                <a:lnTo>
                  <a:pt x="3712242" y="198360"/>
                </a:lnTo>
                <a:lnTo>
                  <a:pt x="3728326" y="237563"/>
                </a:lnTo>
                <a:lnTo>
                  <a:pt x="3733687" y="282797"/>
                </a:lnTo>
                <a:lnTo>
                  <a:pt x="3732347" y="306210"/>
                </a:lnTo>
                <a:lnTo>
                  <a:pt x="3721624" y="348764"/>
                </a:lnTo>
                <a:lnTo>
                  <a:pt x="3700683" y="384993"/>
                </a:lnTo>
                <a:lnTo>
                  <a:pt x="3670527" y="413139"/>
                </a:lnTo>
                <a:lnTo>
                  <a:pt x="3631701" y="432698"/>
                </a:lnTo>
                <a:lnTo>
                  <a:pt x="3586466" y="442415"/>
                </a:lnTo>
                <a:lnTo>
                  <a:pt x="3561462" y="443630"/>
                </a:lnTo>
                <a:lnTo>
                  <a:pt x="3759686" y="443630"/>
                </a:lnTo>
                <a:lnTo>
                  <a:pt x="3789308" y="406102"/>
                </a:lnTo>
                <a:lnTo>
                  <a:pt x="3813433" y="348471"/>
                </a:lnTo>
                <a:lnTo>
                  <a:pt x="3821475" y="282797"/>
                </a:lnTo>
                <a:lnTo>
                  <a:pt x="3819464" y="248997"/>
                </a:lnTo>
                <a:lnTo>
                  <a:pt x="3813405" y="217208"/>
                </a:lnTo>
                <a:lnTo>
                  <a:pt x="3803381" y="187680"/>
                </a:lnTo>
                <a:lnTo>
                  <a:pt x="3789308" y="160162"/>
                </a:lnTo>
                <a:lnTo>
                  <a:pt x="3771592" y="134906"/>
                </a:lnTo>
                <a:lnTo>
                  <a:pt x="3759335" y="121964"/>
                </a:lnTo>
                <a:close/>
              </a:path>
              <a:path w="4708525" h="524510">
                <a:moveTo>
                  <a:pt x="4001187" y="48249"/>
                </a:moveTo>
                <a:lnTo>
                  <a:pt x="3914069" y="48249"/>
                </a:lnTo>
                <a:lnTo>
                  <a:pt x="3914069" y="517345"/>
                </a:lnTo>
                <a:lnTo>
                  <a:pt x="4246457" y="517345"/>
                </a:lnTo>
                <a:lnTo>
                  <a:pt x="4246457" y="443630"/>
                </a:lnTo>
                <a:lnTo>
                  <a:pt x="4001187" y="443630"/>
                </a:lnTo>
                <a:lnTo>
                  <a:pt x="4001187" y="48249"/>
                </a:lnTo>
                <a:close/>
              </a:path>
              <a:path w="4708525" h="524510">
                <a:moveTo>
                  <a:pt x="4508234" y="48249"/>
                </a:moveTo>
                <a:lnTo>
                  <a:pt x="4315235" y="48249"/>
                </a:lnTo>
                <a:lnTo>
                  <a:pt x="4315235" y="517345"/>
                </a:lnTo>
                <a:lnTo>
                  <a:pt x="4402352" y="517345"/>
                </a:lnTo>
                <a:lnTo>
                  <a:pt x="4402352" y="381977"/>
                </a:lnTo>
                <a:lnTo>
                  <a:pt x="4508234" y="381977"/>
                </a:lnTo>
                <a:lnTo>
                  <a:pt x="4565195" y="376951"/>
                </a:lnTo>
                <a:lnTo>
                  <a:pt x="4614116" y="361873"/>
                </a:lnTo>
                <a:lnTo>
                  <a:pt x="4654324" y="337413"/>
                </a:lnTo>
                <a:lnTo>
                  <a:pt x="4680761" y="308262"/>
                </a:lnTo>
                <a:lnTo>
                  <a:pt x="4402352" y="308262"/>
                </a:lnTo>
                <a:lnTo>
                  <a:pt x="4402352" y="121964"/>
                </a:lnTo>
                <a:lnTo>
                  <a:pt x="4680761" y="121964"/>
                </a:lnTo>
                <a:lnTo>
                  <a:pt x="4670407" y="108310"/>
                </a:lnTo>
                <a:lnTo>
                  <a:pt x="4635560" y="79494"/>
                </a:lnTo>
                <a:lnTo>
                  <a:pt x="4590661" y="59558"/>
                </a:lnTo>
                <a:lnTo>
                  <a:pt x="4537720" y="49506"/>
                </a:lnTo>
                <a:lnTo>
                  <a:pt x="4508234" y="48249"/>
                </a:lnTo>
                <a:close/>
              </a:path>
              <a:path w="4708525" h="524510">
                <a:moveTo>
                  <a:pt x="4680761" y="121964"/>
                </a:moveTo>
                <a:lnTo>
                  <a:pt x="4504213" y="121964"/>
                </a:lnTo>
                <a:lnTo>
                  <a:pt x="4530977" y="123472"/>
                </a:lnTo>
                <a:lnTo>
                  <a:pt x="4554306" y="127996"/>
                </a:lnTo>
                <a:lnTo>
                  <a:pt x="4590661" y="146089"/>
                </a:lnTo>
                <a:lnTo>
                  <a:pt x="4618304" y="193962"/>
                </a:lnTo>
                <a:lnTo>
                  <a:pt x="4620147" y="215113"/>
                </a:lnTo>
                <a:lnTo>
                  <a:pt x="4618304" y="236265"/>
                </a:lnTo>
                <a:lnTo>
                  <a:pt x="4590661" y="284137"/>
                </a:lnTo>
                <a:lnTo>
                  <a:pt x="4554306" y="302231"/>
                </a:lnTo>
                <a:lnTo>
                  <a:pt x="4504213" y="308262"/>
                </a:lnTo>
                <a:lnTo>
                  <a:pt x="4680761" y="308262"/>
                </a:lnTo>
                <a:lnTo>
                  <a:pt x="4701903" y="262861"/>
                </a:lnTo>
                <a:lnTo>
                  <a:pt x="4707935" y="215113"/>
                </a:lnTo>
                <a:lnTo>
                  <a:pt x="4706427" y="190193"/>
                </a:lnTo>
                <a:lnTo>
                  <a:pt x="4701903" y="167031"/>
                </a:lnTo>
                <a:lnTo>
                  <a:pt x="4694364" y="145629"/>
                </a:lnTo>
                <a:lnTo>
                  <a:pt x="4683810" y="125985"/>
                </a:lnTo>
                <a:lnTo>
                  <a:pt x="4680761" y="121964"/>
                </a:lnTo>
                <a:close/>
              </a:path>
            </a:pathLst>
          </a:custGeom>
          <a:solidFill>
            <a:srgbClr val="144D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4100398"/>
            <a:ext cx="7359662" cy="47466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6485" y="3937053"/>
            <a:ext cx="11287614" cy="416002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610144" y="11003756"/>
            <a:ext cx="41910" cy="304800"/>
          </a:xfrm>
          <a:custGeom>
            <a:avLst/>
            <a:gdLst/>
            <a:ahLst/>
            <a:cxnLst/>
            <a:rect l="l" t="t" r="r" b="b"/>
            <a:pathLst>
              <a:path w="41909" h="304800">
                <a:moveTo>
                  <a:pt x="41696" y="0"/>
                </a:moveTo>
                <a:lnTo>
                  <a:pt x="0" y="0"/>
                </a:lnTo>
                <a:lnTo>
                  <a:pt x="0" y="304800"/>
                </a:lnTo>
                <a:lnTo>
                  <a:pt x="41696" y="304800"/>
                </a:lnTo>
                <a:lnTo>
                  <a:pt x="41696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964556" y="11003756"/>
            <a:ext cx="41910" cy="304800"/>
          </a:xfrm>
          <a:custGeom>
            <a:avLst/>
            <a:gdLst/>
            <a:ahLst/>
            <a:cxnLst/>
            <a:rect l="l" t="t" r="r" b="b"/>
            <a:pathLst>
              <a:path w="41909" h="304800">
                <a:moveTo>
                  <a:pt x="41656" y="0"/>
                </a:moveTo>
                <a:lnTo>
                  <a:pt x="0" y="0"/>
                </a:lnTo>
                <a:lnTo>
                  <a:pt x="0" y="304800"/>
                </a:lnTo>
                <a:lnTo>
                  <a:pt x="41656" y="304800"/>
                </a:lnTo>
                <a:lnTo>
                  <a:pt x="41656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318897" y="11003756"/>
            <a:ext cx="41910" cy="304800"/>
          </a:xfrm>
          <a:custGeom>
            <a:avLst/>
            <a:gdLst/>
            <a:ahLst/>
            <a:cxnLst/>
            <a:rect l="l" t="t" r="r" b="b"/>
            <a:pathLst>
              <a:path w="41909" h="304800">
                <a:moveTo>
                  <a:pt x="41732" y="0"/>
                </a:moveTo>
                <a:lnTo>
                  <a:pt x="0" y="0"/>
                </a:lnTo>
                <a:lnTo>
                  <a:pt x="0" y="304800"/>
                </a:lnTo>
                <a:lnTo>
                  <a:pt x="41732" y="304800"/>
                </a:lnTo>
                <a:lnTo>
                  <a:pt x="41732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673279" y="11003756"/>
            <a:ext cx="41910" cy="304800"/>
          </a:xfrm>
          <a:custGeom>
            <a:avLst/>
            <a:gdLst/>
            <a:ahLst/>
            <a:cxnLst/>
            <a:rect l="l" t="t" r="r" b="b"/>
            <a:pathLst>
              <a:path w="41909" h="304800">
                <a:moveTo>
                  <a:pt x="41690" y="0"/>
                </a:moveTo>
                <a:lnTo>
                  <a:pt x="0" y="0"/>
                </a:lnTo>
                <a:lnTo>
                  <a:pt x="0" y="304800"/>
                </a:lnTo>
                <a:lnTo>
                  <a:pt x="41690" y="304800"/>
                </a:lnTo>
                <a:lnTo>
                  <a:pt x="41690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027653" y="11003756"/>
            <a:ext cx="41910" cy="304800"/>
          </a:xfrm>
          <a:custGeom>
            <a:avLst/>
            <a:gdLst/>
            <a:ahLst/>
            <a:cxnLst/>
            <a:rect l="l" t="t" r="r" b="b"/>
            <a:pathLst>
              <a:path w="41909" h="304800">
                <a:moveTo>
                  <a:pt x="41723" y="0"/>
                </a:moveTo>
                <a:lnTo>
                  <a:pt x="0" y="0"/>
                </a:lnTo>
                <a:lnTo>
                  <a:pt x="0" y="304800"/>
                </a:lnTo>
                <a:lnTo>
                  <a:pt x="41723" y="304800"/>
                </a:lnTo>
                <a:lnTo>
                  <a:pt x="41723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382059" y="11003756"/>
            <a:ext cx="41910" cy="304800"/>
          </a:xfrm>
          <a:custGeom>
            <a:avLst/>
            <a:gdLst/>
            <a:ahLst/>
            <a:cxnLst/>
            <a:rect l="l" t="t" r="r" b="b"/>
            <a:pathLst>
              <a:path w="41909" h="304800">
                <a:moveTo>
                  <a:pt x="41698" y="0"/>
                </a:moveTo>
                <a:lnTo>
                  <a:pt x="0" y="0"/>
                </a:lnTo>
                <a:lnTo>
                  <a:pt x="0" y="304800"/>
                </a:lnTo>
                <a:lnTo>
                  <a:pt x="41698" y="304800"/>
                </a:lnTo>
                <a:lnTo>
                  <a:pt x="41698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736440" y="11003756"/>
            <a:ext cx="41910" cy="304800"/>
          </a:xfrm>
          <a:custGeom>
            <a:avLst/>
            <a:gdLst/>
            <a:ahLst/>
            <a:cxnLst/>
            <a:rect l="l" t="t" r="r" b="b"/>
            <a:pathLst>
              <a:path w="41909" h="304800">
                <a:moveTo>
                  <a:pt x="41691" y="0"/>
                </a:moveTo>
                <a:lnTo>
                  <a:pt x="0" y="0"/>
                </a:lnTo>
                <a:lnTo>
                  <a:pt x="0" y="304800"/>
                </a:lnTo>
                <a:lnTo>
                  <a:pt x="41691" y="304800"/>
                </a:lnTo>
                <a:lnTo>
                  <a:pt x="41691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90816" y="11003756"/>
            <a:ext cx="41910" cy="304800"/>
          </a:xfrm>
          <a:custGeom>
            <a:avLst/>
            <a:gdLst/>
            <a:ahLst/>
            <a:cxnLst/>
            <a:rect l="l" t="t" r="r" b="b"/>
            <a:pathLst>
              <a:path w="41909" h="304800">
                <a:moveTo>
                  <a:pt x="41690" y="0"/>
                </a:moveTo>
                <a:lnTo>
                  <a:pt x="0" y="0"/>
                </a:lnTo>
                <a:lnTo>
                  <a:pt x="0" y="304800"/>
                </a:lnTo>
                <a:lnTo>
                  <a:pt x="41690" y="304800"/>
                </a:lnTo>
                <a:lnTo>
                  <a:pt x="41690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445189" y="11003756"/>
            <a:ext cx="41910" cy="304800"/>
          </a:xfrm>
          <a:custGeom>
            <a:avLst/>
            <a:gdLst/>
            <a:ahLst/>
            <a:cxnLst/>
            <a:rect l="l" t="t" r="r" b="b"/>
            <a:pathLst>
              <a:path w="41909" h="304800">
                <a:moveTo>
                  <a:pt x="41731" y="0"/>
                </a:moveTo>
                <a:lnTo>
                  <a:pt x="0" y="0"/>
                </a:lnTo>
                <a:lnTo>
                  <a:pt x="0" y="304800"/>
                </a:lnTo>
                <a:lnTo>
                  <a:pt x="41731" y="304800"/>
                </a:lnTo>
                <a:lnTo>
                  <a:pt x="41731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16345051" y="8565356"/>
            <a:ext cx="3759200" cy="2743200"/>
            <a:chOff x="16345051" y="8565356"/>
            <a:chExt cx="3759200" cy="2743200"/>
          </a:xfrm>
        </p:grpSpPr>
        <p:sp>
          <p:nvSpPr>
            <p:cNvPr id="15" name="object 15"/>
            <p:cNvSpPr/>
            <p:nvPr/>
          </p:nvSpPr>
          <p:spPr>
            <a:xfrm>
              <a:off x="16345040" y="8565356"/>
              <a:ext cx="3759200" cy="2743200"/>
            </a:xfrm>
            <a:custGeom>
              <a:avLst/>
              <a:gdLst/>
              <a:ahLst/>
              <a:cxnLst/>
              <a:rect l="l" t="t" r="r" b="b"/>
              <a:pathLst>
                <a:path w="3759200" h="2743200">
                  <a:moveTo>
                    <a:pt x="3759060" y="266700"/>
                  </a:moveTo>
                  <a:lnTo>
                    <a:pt x="3454565" y="266700"/>
                  </a:lnTo>
                  <a:lnTo>
                    <a:pt x="3454565" y="317500"/>
                  </a:lnTo>
                  <a:lnTo>
                    <a:pt x="3454565" y="622300"/>
                  </a:lnTo>
                  <a:lnTo>
                    <a:pt x="3454565" y="2400300"/>
                  </a:lnTo>
                  <a:lnTo>
                    <a:pt x="3141878" y="2400300"/>
                  </a:lnTo>
                  <a:lnTo>
                    <a:pt x="3141878" y="2082800"/>
                  </a:lnTo>
                  <a:lnTo>
                    <a:pt x="3454565" y="2082800"/>
                  </a:lnTo>
                  <a:lnTo>
                    <a:pt x="3454565" y="2044700"/>
                  </a:lnTo>
                  <a:lnTo>
                    <a:pt x="3141878" y="2044700"/>
                  </a:lnTo>
                  <a:lnTo>
                    <a:pt x="3141878" y="1727200"/>
                  </a:lnTo>
                  <a:lnTo>
                    <a:pt x="3454565" y="1727200"/>
                  </a:lnTo>
                  <a:lnTo>
                    <a:pt x="3454565" y="1689100"/>
                  </a:lnTo>
                  <a:lnTo>
                    <a:pt x="3141878" y="1689100"/>
                  </a:lnTo>
                  <a:lnTo>
                    <a:pt x="3141878" y="1371600"/>
                  </a:lnTo>
                  <a:lnTo>
                    <a:pt x="3454565" y="1371600"/>
                  </a:lnTo>
                  <a:lnTo>
                    <a:pt x="3454565" y="1333500"/>
                  </a:lnTo>
                  <a:lnTo>
                    <a:pt x="3141878" y="1333500"/>
                  </a:lnTo>
                  <a:lnTo>
                    <a:pt x="3141878" y="1016000"/>
                  </a:lnTo>
                  <a:lnTo>
                    <a:pt x="3454565" y="1016000"/>
                  </a:lnTo>
                  <a:lnTo>
                    <a:pt x="3454565" y="977900"/>
                  </a:lnTo>
                  <a:lnTo>
                    <a:pt x="3141878" y="977900"/>
                  </a:lnTo>
                  <a:lnTo>
                    <a:pt x="3141878" y="673100"/>
                  </a:lnTo>
                  <a:lnTo>
                    <a:pt x="3454565" y="673100"/>
                  </a:lnTo>
                  <a:lnTo>
                    <a:pt x="3454565" y="622300"/>
                  </a:lnTo>
                  <a:lnTo>
                    <a:pt x="3141878" y="622300"/>
                  </a:lnTo>
                  <a:lnTo>
                    <a:pt x="3141878" y="317500"/>
                  </a:lnTo>
                  <a:lnTo>
                    <a:pt x="3454565" y="317500"/>
                  </a:lnTo>
                  <a:lnTo>
                    <a:pt x="3454565" y="266700"/>
                  </a:lnTo>
                  <a:lnTo>
                    <a:pt x="3100146" y="266700"/>
                  </a:lnTo>
                  <a:lnTo>
                    <a:pt x="3100146" y="317500"/>
                  </a:lnTo>
                  <a:lnTo>
                    <a:pt x="3100146" y="622300"/>
                  </a:lnTo>
                  <a:lnTo>
                    <a:pt x="3100146" y="2400300"/>
                  </a:lnTo>
                  <a:lnTo>
                    <a:pt x="2787459" y="2400300"/>
                  </a:lnTo>
                  <a:lnTo>
                    <a:pt x="2787459" y="2082800"/>
                  </a:lnTo>
                  <a:lnTo>
                    <a:pt x="3100146" y="2082800"/>
                  </a:lnTo>
                  <a:lnTo>
                    <a:pt x="3100146" y="2044700"/>
                  </a:lnTo>
                  <a:lnTo>
                    <a:pt x="2787459" y="2044700"/>
                  </a:lnTo>
                  <a:lnTo>
                    <a:pt x="2787459" y="1727200"/>
                  </a:lnTo>
                  <a:lnTo>
                    <a:pt x="3100146" y="1727200"/>
                  </a:lnTo>
                  <a:lnTo>
                    <a:pt x="3100146" y="1689100"/>
                  </a:lnTo>
                  <a:lnTo>
                    <a:pt x="2787459" y="1689100"/>
                  </a:lnTo>
                  <a:lnTo>
                    <a:pt x="2787459" y="1371600"/>
                  </a:lnTo>
                  <a:lnTo>
                    <a:pt x="3100146" y="1371600"/>
                  </a:lnTo>
                  <a:lnTo>
                    <a:pt x="3100146" y="1333500"/>
                  </a:lnTo>
                  <a:lnTo>
                    <a:pt x="2787459" y="1333500"/>
                  </a:lnTo>
                  <a:lnTo>
                    <a:pt x="2787459" y="1016000"/>
                  </a:lnTo>
                  <a:lnTo>
                    <a:pt x="3100146" y="1016000"/>
                  </a:lnTo>
                  <a:lnTo>
                    <a:pt x="3100146" y="977900"/>
                  </a:lnTo>
                  <a:lnTo>
                    <a:pt x="2787459" y="977900"/>
                  </a:lnTo>
                  <a:lnTo>
                    <a:pt x="2787459" y="673100"/>
                  </a:lnTo>
                  <a:lnTo>
                    <a:pt x="3100146" y="673100"/>
                  </a:lnTo>
                  <a:lnTo>
                    <a:pt x="3100146" y="622300"/>
                  </a:lnTo>
                  <a:lnTo>
                    <a:pt x="2787459" y="622300"/>
                  </a:lnTo>
                  <a:lnTo>
                    <a:pt x="2787459" y="317500"/>
                  </a:lnTo>
                  <a:lnTo>
                    <a:pt x="3100146" y="317500"/>
                  </a:lnTo>
                  <a:lnTo>
                    <a:pt x="3100146" y="266700"/>
                  </a:lnTo>
                  <a:lnTo>
                    <a:pt x="2745803" y="266700"/>
                  </a:lnTo>
                  <a:lnTo>
                    <a:pt x="2745803" y="317500"/>
                  </a:lnTo>
                  <a:lnTo>
                    <a:pt x="2745803" y="622300"/>
                  </a:lnTo>
                  <a:lnTo>
                    <a:pt x="2745765" y="673100"/>
                  </a:lnTo>
                  <a:lnTo>
                    <a:pt x="2745765" y="977900"/>
                  </a:lnTo>
                  <a:lnTo>
                    <a:pt x="2745765" y="2400300"/>
                  </a:lnTo>
                  <a:lnTo>
                    <a:pt x="2433091" y="2400300"/>
                  </a:lnTo>
                  <a:lnTo>
                    <a:pt x="2433091" y="2082800"/>
                  </a:lnTo>
                  <a:lnTo>
                    <a:pt x="2745765" y="2082800"/>
                  </a:lnTo>
                  <a:lnTo>
                    <a:pt x="2745765" y="2044700"/>
                  </a:lnTo>
                  <a:lnTo>
                    <a:pt x="2433091" y="2044700"/>
                  </a:lnTo>
                  <a:lnTo>
                    <a:pt x="2433091" y="1727200"/>
                  </a:lnTo>
                  <a:lnTo>
                    <a:pt x="2745765" y="1727200"/>
                  </a:lnTo>
                  <a:lnTo>
                    <a:pt x="2745765" y="1689100"/>
                  </a:lnTo>
                  <a:lnTo>
                    <a:pt x="2433091" y="1689100"/>
                  </a:lnTo>
                  <a:lnTo>
                    <a:pt x="2433091" y="1371600"/>
                  </a:lnTo>
                  <a:lnTo>
                    <a:pt x="2745765" y="1371600"/>
                  </a:lnTo>
                  <a:lnTo>
                    <a:pt x="2745765" y="1333500"/>
                  </a:lnTo>
                  <a:lnTo>
                    <a:pt x="2433091" y="1333500"/>
                  </a:lnTo>
                  <a:lnTo>
                    <a:pt x="2433091" y="1016000"/>
                  </a:lnTo>
                  <a:lnTo>
                    <a:pt x="2745765" y="1016000"/>
                  </a:lnTo>
                  <a:lnTo>
                    <a:pt x="2745765" y="977900"/>
                  </a:lnTo>
                  <a:lnTo>
                    <a:pt x="2433091" y="977900"/>
                  </a:lnTo>
                  <a:lnTo>
                    <a:pt x="2433091" y="673100"/>
                  </a:lnTo>
                  <a:lnTo>
                    <a:pt x="2745765" y="673100"/>
                  </a:lnTo>
                  <a:lnTo>
                    <a:pt x="2745765" y="622300"/>
                  </a:lnTo>
                  <a:lnTo>
                    <a:pt x="2433116" y="622300"/>
                  </a:lnTo>
                  <a:lnTo>
                    <a:pt x="2433116" y="317500"/>
                  </a:lnTo>
                  <a:lnTo>
                    <a:pt x="2745803" y="317500"/>
                  </a:lnTo>
                  <a:lnTo>
                    <a:pt x="2745803" y="266700"/>
                  </a:lnTo>
                  <a:lnTo>
                    <a:pt x="2391397" y="266700"/>
                  </a:lnTo>
                  <a:lnTo>
                    <a:pt x="2391397" y="317500"/>
                  </a:lnTo>
                  <a:lnTo>
                    <a:pt x="2391397" y="622300"/>
                  </a:lnTo>
                  <a:lnTo>
                    <a:pt x="2391397" y="2400300"/>
                  </a:lnTo>
                  <a:lnTo>
                    <a:pt x="2078710" y="2400300"/>
                  </a:lnTo>
                  <a:lnTo>
                    <a:pt x="2078710" y="2082800"/>
                  </a:lnTo>
                  <a:lnTo>
                    <a:pt x="2391397" y="2082800"/>
                  </a:lnTo>
                  <a:lnTo>
                    <a:pt x="2391397" y="2044700"/>
                  </a:lnTo>
                  <a:lnTo>
                    <a:pt x="2078710" y="2044700"/>
                  </a:lnTo>
                  <a:lnTo>
                    <a:pt x="2078710" y="1727200"/>
                  </a:lnTo>
                  <a:lnTo>
                    <a:pt x="2391397" y="1727200"/>
                  </a:lnTo>
                  <a:lnTo>
                    <a:pt x="2391397" y="1689100"/>
                  </a:lnTo>
                  <a:lnTo>
                    <a:pt x="2078710" y="1689100"/>
                  </a:lnTo>
                  <a:lnTo>
                    <a:pt x="2078710" y="1371600"/>
                  </a:lnTo>
                  <a:lnTo>
                    <a:pt x="2391397" y="1371600"/>
                  </a:lnTo>
                  <a:lnTo>
                    <a:pt x="2391397" y="1333500"/>
                  </a:lnTo>
                  <a:lnTo>
                    <a:pt x="2078710" y="1333500"/>
                  </a:lnTo>
                  <a:lnTo>
                    <a:pt x="2078710" y="1016000"/>
                  </a:lnTo>
                  <a:lnTo>
                    <a:pt x="2391397" y="1016000"/>
                  </a:lnTo>
                  <a:lnTo>
                    <a:pt x="2391397" y="977900"/>
                  </a:lnTo>
                  <a:lnTo>
                    <a:pt x="2078710" y="977900"/>
                  </a:lnTo>
                  <a:lnTo>
                    <a:pt x="2078710" y="673100"/>
                  </a:lnTo>
                  <a:lnTo>
                    <a:pt x="2391397" y="673100"/>
                  </a:lnTo>
                  <a:lnTo>
                    <a:pt x="2391397" y="622300"/>
                  </a:lnTo>
                  <a:lnTo>
                    <a:pt x="2078710" y="622300"/>
                  </a:lnTo>
                  <a:lnTo>
                    <a:pt x="2078710" y="317500"/>
                  </a:lnTo>
                  <a:lnTo>
                    <a:pt x="2391397" y="317500"/>
                  </a:lnTo>
                  <a:lnTo>
                    <a:pt x="2391397" y="266700"/>
                  </a:lnTo>
                  <a:lnTo>
                    <a:pt x="2037016" y="266700"/>
                  </a:lnTo>
                  <a:lnTo>
                    <a:pt x="2037016" y="317500"/>
                  </a:lnTo>
                  <a:lnTo>
                    <a:pt x="2037016" y="622300"/>
                  </a:lnTo>
                  <a:lnTo>
                    <a:pt x="2037016" y="2400300"/>
                  </a:lnTo>
                  <a:lnTo>
                    <a:pt x="1724329" y="2400300"/>
                  </a:lnTo>
                  <a:lnTo>
                    <a:pt x="1724329" y="2082800"/>
                  </a:lnTo>
                  <a:lnTo>
                    <a:pt x="2037016" y="2082800"/>
                  </a:lnTo>
                  <a:lnTo>
                    <a:pt x="2037016" y="2044700"/>
                  </a:lnTo>
                  <a:lnTo>
                    <a:pt x="1724329" y="2044700"/>
                  </a:lnTo>
                  <a:lnTo>
                    <a:pt x="1724329" y="1727200"/>
                  </a:lnTo>
                  <a:lnTo>
                    <a:pt x="2037016" y="1727200"/>
                  </a:lnTo>
                  <a:lnTo>
                    <a:pt x="2037016" y="1689100"/>
                  </a:lnTo>
                  <a:lnTo>
                    <a:pt x="1724329" y="1689100"/>
                  </a:lnTo>
                  <a:lnTo>
                    <a:pt x="1724329" y="1371600"/>
                  </a:lnTo>
                  <a:lnTo>
                    <a:pt x="2037016" y="1371600"/>
                  </a:lnTo>
                  <a:lnTo>
                    <a:pt x="2037016" y="1333500"/>
                  </a:lnTo>
                  <a:lnTo>
                    <a:pt x="1724329" y="1333500"/>
                  </a:lnTo>
                  <a:lnTo>
                    <a:pt x="1724329" y="1016000"/>
                  </a:lnTo>
                  <a:lnTo>
                    <a:pt x="2037016" y="1016000"/>
                  </a:lnTo>
                  <a:lnTo>
                    <a:pt x="2037016" y="977900"/>
                  </a:lnTo>
                  <a:lnTo>
                    <a:pt x="1724329" y="977900"/>
                  </a:lnTo>
                  <a:lnTo>
                    <a:pt x="1724329" y="673100"/>
                  </a:lnTo>
                  <a:lnTo>
                    <a:pt x="2037016" y="673100"/>
                  </a:lnTo>
                  <a:lnTo>
                    <a:pt x="2037016" y="622300"/>
                  </a:lnTo>
                  <a:lnTo>
                    <a:pt x="1724329" y="622300"/>
                  </a:lnTo>
                  <a:lnTo>
                    <a:pt x="1724329" y="317500"/>
                  </a:lnTo>
                  <a:lnTo>
                    <a:pt x="2037016" y="317500"/>
                  </a:lnTo>
                  <a:lnTo>
                    <a:pt x="2037016" y="266700"/>
                  </a:lnTo>
                  <a:lnTo>
                    <a:pt x="1682635" y="266700"/>
                  </a:lnTo>
                  <a:lnTo>
                    <a:pt x="1682635" y="317500"/>
                  </a:lnTo>
                  <a:lnTo>
                    <a:pt x="1682635" y="622300"/>
                  </a:lnTo>
                  <a:lnTo>
                    <a:pt x="1682635" y="2400300"/>
                  </a:lnTo>
                  <a:lnTo>
                    <a:pt x="1369961" y="2400300"/>
                  </a:lnTo>
                  <a:lnTo>
                    <a:pt x="1369961" y="2082800"/>
                  </a:lnTo>
                  <a:lnTo>
                    <a:pt x="1682635" y="2082800"/>
                  </a:lnTo>
                  <a:lnTo>
                    <a:pt x="1682635" y="2044700"/>
                  </a:lnTo>
                  <a:lnTo>
                    <a:pt x="1369961" y="2044700"/>
                  </a:lnTo>
                  <a:lnTo>
                    <a:pt x="1369961" y="1727200"/>
                  </a:lnTo>
                  <a:lnTo>
                    <a:pt x="1682635" y="1727200"/>
                  </a:lnTo>
                  <a:lnTo>
                    <a:pt x="1682635" y="1689100"/>
                  </a:lnTo>
                  <a:lnTo>
                    <a:pt x="1369961" y="1689100"/>
                  </a:lnTo>
                  <a:lnTo>
                    <a:pt x="1369961" y="1371600"/>
                  </a:lnTo>
                  <a:lnTo>
                    <a:pt x="1682635" y="1371600"/>
                  </a:lnTo>
                  <a:lnTo>
                    <a:pt x="1682635" y="1333500"/>
                  </a:lnTo>
                  <a:lnTo>
                    <a:pt x="1369961" y="1333500"/>
                  </a:lnTo>
                  <a:lnTo>
                    <a:pt x="1369961" y="1016000"/>
                  </a:lnTo>
                  <a:lnTo>
                    <a:pt x="1682635" y="1016000"/>
                  </a:lnTo>
                  <a:lnTo>
                    <a:pt x="1682635" y="977900"/>
                  </a:lnTo>
                  <a:lnTo>
                    <a:pt x="1369961" y="977900"/>
                  </a:lnTo>
                  <a:lnTo>
                    <a:pt x="1369961" y="673100"/>
                  </a:lnTo>
                  <a:lnTo>
                    <a:pt x="1682635" y="673100"/>
                  </a:lnTo>
                  <a:lnTo>
                    <a:pt x="1682635" y="622300"/>
                  </a:lnTo>
                  <a:lnTo>
                    <a:pt x="1369961" y="622300"/>
                  </a:lnTo>
                  <a:lnTo>
                    <a:pt x="1369961" y="317500"/>
                  </a:lnTo>
                  <a:lnTo>
                    <a:pt x="1682635" y="317500"/>
                  </a:lnTo>
                  <a:lnTo>
                    <a:pt x="1682635" y="266700"/>
                  </a:lnTo>
                  <a:lnTo>
                    <a:pt x="1328229" y="266700"/>
                  </a:lnTo>
                  <a:lnTo>
                    <a:pt x="1328229" y="317500"/>
                  </a:lnTo>
                  <a:lnTo>
                    <a:pt x="1328229" y="622300"/>
                  </a:lnTo>
                  <a:lnTo>
                    <a:pt x="1328229" y="2400300"/>
                  </a:lnTo>
                  <a:lnTo>
                    <a:pt x="1015580" y="2400300"/>
                  </a:lnTo>
                  <a:lnTo>
                    <a:pt x="1015580" y="2082800"/>
                  </a:lnTo>
                  <a:lnTo>
                    <a:pt x="1328229" y="2082800"/>
                  </a:lnTo>
                  <a:lnTo>
                    <a:pt x="1328229" y="2044700"/>
                  </a:lnTo>
                  <a:lnTo>
                    <a:pt x="1015580" y="2044700"/>
                  </a:lnTo>
                  <a:lnTo>
                    <a:pt x="1015580" y="1727200"/>
                  </a:lnTo>
                  <a:lnTo>
                    <a:pt x="1328229" y="1727200"/>
                  </a:lnTo>
                  <a:lnTo>
                    <a:pt x="1328229" y="1689100"/>
                  </a:lnTo>
                  <a:lnTo>
                    <a:pt x="1015580" y="1689100"/>
                  </a:lnTo>
                  <a:lnTo>
                    <a:pt x="1015580" y="1371600"/>
                  </a:lnTo>
                  <a:lnTo>
                    <a:pt x="1328229" y="1371600"/>
                  </a:lnTo>
                  <a:lnTo>
                    <a:pt x="1328229" y="1333500"/>
                  </a:lnTo>
                  <a:lnTo>
                    <a:pt x="1015580" y="1333500"/>
                  </a:lnTo>
                  <a:lnTo>
                    <a:pt x="1015580" y="1016000"/>
                  </a:lnTo>
                  <a:lnTo>
                    <a:pt x="1328229" y="1016000"/>
                  </a:lnTo>
                  <a:lnTo>
                    <a:pt x="1328229" y="977900"/>
                  </a:lnTo>
                  <a:lnTo>
                    <a:pt x="1015580" y="977900"/>
                  </a:lnTo>
                  <a:lnTo>
                    <a:pt x="1015580" y="673100"/>
                  </a:lnTo>
                  <a:lnTo>
                    <a:pt x="1328229" y="673100"/>
                  </a:lnTo>
                  <a:lnTo>
                    <a:pt x="1328229" y="622300"/>
                  </a:lnTo>
                  <a:lnTo>
                    <a:pt x="1015580" y="622300"/>
                  </a:lnTo>
                  <a:lnTo>
                    <a:pt x="1015580" y="317500"/>
                  </a:lnTo>
                  <a:lnTo>
                    <a:pt x="1328229" y="317500"/>
                  </a:lnTo>
                  <a:lnTo>
                    <a:pt x="1328229" y="266700"/>
                  </a:lnTo>
                  <a:lnTo>
                    <a:pt x="1015580" y="266700"/>
                  </a:lnTo>
                  <a:lnTo>
                    <a:pt x="1015580" y="0"/>
                  </a:lnTo>
                  <a:lnTo>
                    <a:pt x="973848" y="0"/>
                  </a:lnTo>
                  <a:lnTo>
                    <a:pt x="973848" y="2400300"/>
                  </a:lnTo>
                  <a:lnTo>
                    <a:pt x="661162" y="2400300"/>
                  </a:lnTo>
                  <a:lnTo>
                    <a:pt x="661162" y="2082800"/>
                  </a:lnTo>
                  <a:lnTo>
                    <a:pt x="973848" y="2082800"/>
                  </a:lnTo>
                  <a:lnTo>
                    <a:pt x="973848" y="2044700"/>
                  </a:lnTo>
                  <a:lnTo>
                    <a:pt x="661162" y="2044700"/>
                  </a:lnTo>
                  <a:lnTo>
                    <a:pt x="661162" y="1727200"/>
                  </a:lnTo>
                  <a:lnTo>
                    <a:pt x="973848" y="1727200"/>
                  </a:lnTo>
                  <a:lnTo>
                    <a:pt x="973848" y="1689100"/>
                  </a:lnTo>
                  <a:lnTo>
                    <a:pt x="661162" y="1689100"/>
                  </a:lnTo>
                  <a:lnTo>
                    <a:pt x="661162" y="1371600"/>
                  </a:lnTo>
                  <a:lnTo>
                    <a:pt x="973848" y="1371600"/>
                  </a:lnTo>
                  <a:lnTo>
                    <a:pt x="973848" y="1333500"/>
                  </a:lnTo>
                  <a:lnTo>
                    <a:pt x="661162" y="1333500"/>
                  </a:lnTo>
                  <a:lnTo>
                    <a:pt x="661162" y="1016000"/>
                  </a:lnTo>
                  <a:lnTo>
                    <a:pt x="973848" y="1016000"/>
                  </a:lnTo>
                  <a:lnTo>
                    <a:pt x="973848" y="977900"/>
                  </a:lnTo>
                  <a:lnTo>
                    <a:pt x="661162" y="977900"/>
                  </a:lnTo>
                  <a:lnTo>
                    <a:pt x="661162" y="673100"/>
                  </a:lnTo>
                  <a:lnTo>
                    <a:pt x="973848" y="673100"/>
                  </a:lnTo>
                  <a:lnTo>
                    <a:pt x="973848" y="622300"/>
                  </a:lnTo>
                  <a:lnTo>
                    <a:pt x="661162" y="622300"/>
                  </a:lnTo>
                  <a:lnTo>
                    <a:pt x="661162" y="317500"/>
                  </a:lnTo>
                  <a:lnTo>
                    <a:pt x="973848" y="317500"/>
                  </a:lnTo>
                  <a:lnTo>
                    <a:pt x="973848" y="266700"/>
                  </a:lnTo>
                  <a:lnTo>
                    <a:pt x="661162" y="266700"/>
                  </a:lnTo>
                  <a:lnTo>
                    <a:pt x="661162" y="0"/>
                  </a:lnTo>
                  <a:lnTo>
                    <a:pt x="619506" y="0"/>
                  </a:lnTo>
                  <a:lnTo>
                    <a:pt x="619506" y="2400300"/>
                  </a:lnTo>
                  <a:lnTo>
                    <a:pt x="306793" y="2400300"/>
                  </a:lnTo>
                  <a:lnTo>
                    <a:pt x="306793" y="2082800"/>
                  </a:lnTo>
                  <a:lnTo>
                    <a:pt x="619506" y="2082800"/>
                  </a:lnTo>
                  <a:lnTo>
                    <a:pt x="619506" y="2044700"/>
                  </a:lnTo>
                  <a:lnTo>
                    <a:pt x="306793" y="2044700"/>
                  </a:lnTo>
                  <a:lnTo>
                    <a:pt x="306793" y="1727200"/>
                  </a:lnTo>
                  <a:lnTo>
                    <a:pt x="619506" y="1727200"/>
                  </a:lnTo>
                  <a:lnTo>
                    <a:pt x="619506" y="1689100"/>
                  </a:lnTo>
                  <a:lnTo>
                    <a:pt x="306793" y="1689100"/>
                  </a:lnTo>
                  <a:lnTo>
                    <a:pt x="306793" y="1371600"/>
                  </a:lnTo>
                  <a:lnTo>
                    <a:pt x="619506" y="1371600"/>
                  </a:lnTo>
                  <a:lnTo>
                    <a:pt x="619506" y="1333500"/>
                  </a:lnTo>
                  <a:lnTo>
                    <a:pt x="306793" y="1333500"/>
                  </a:lnTo>
                  <a:lnTo>
                    <a:pt x="306793" y="1016000"/>
                  </a:lnTo>
                  <a:lnTo>
                    <a:pt x="619506" y="1016000"/>
                  </a:lnTo>
                  <a:lnTo>
                    <a:pt x="619506" y="977900"/>
                  </a:lnTo>
                  <a:lnTo>
                    <a:pt x="306793" y="977900"/>
                  </a:lnTo>
                  <a:lnTo>
                    <a:pt x="306793" y="673100"/>
                  </a:lnTo>
                  <a:lnTo>
                    <a:pt x="619506" y="673100"/>
                  </a:lnTo>
                  <a:lnTo>
                    <a:pt x="619506" y="622300"/>
                  </a:lnTo>
                  <a:lnTo>
                    <a:pt x="306793" y="622300"/>
                  </a:lnTo>
                  <a:lnTo>
                    <a:pt x="306793" y="317500"/>
                  </a:lnTo>
                  <a:lnTo>
                    <a:pt x="619506" y="317500"/>
                  </a:lnTo>
                  <a:lnTo>
                    <a:pt x="619506" y="266700"/>
                  </a:lnTo>
                  <a:lnTo>
                    <a:pt x="306793" y="266700"/>
                  </a:lnTo>
                  <a:lnTo>
                    <a:pt x="306793" y="0"/>
                  </a:lnTo>
                  <a:lnTo>
                    <a:pt x="265099" y="0"/>
                  </a:lnTo>
                  <a:lnTo>
                    <a:pt x="265099" y="266700"/>
                  </a:lnTo>
                  <a:lnTo>
                    <a:pt x="0" y="266700"/>
                  </a:lnTo>
                  <a:lnTo>
                    <a:pt x="0" y="317500"/>
                  </a:lnTo>
                  <a:lnTo>
                    <a:pt x="265099" y="317500"/>
                  </a:lnTo>
                  <a:lnTo>
                    <a:pt x="265099" y="622300"/>
                  </a:lnTo>
                  <a:lnTo>
                    <a:pt x="0" y="622300"/>
                  </a:lnTo>
                  <a:lnTo>
                    <a:pt x="0" y="673100"/>
                  </a:lnTo>
                  <a:lnTo>
                    <a:pt x="265099" y="673100"/>
                  </a:lnTo>
                  <a:lnTo>
                    <a:pt x="265099" y="977900"/>
                  </a:lnTo>
                  <a:lnTo>
                    <a:pt x="0" y="977900"/>
                  </a:lnTo>
                  <a:lnTo>
                    <a:pt x="0" y="1016000"/>
                  </a:lnTo>
                  <a:lnTo>
                    <a:pt x="265099" y="1016000"/>
                  </a:lnTo>
                  <a:lnTo>
                    <a:pt x="265099" y="1333500"/>
                  </a:lnTo>
                  <a:lnTo>
                    <a:pt x="0" y="1333500"/>
                  </a:lnTo>
                  <a:lnTo>
                    <a:pt x="0" y="1371600"/>
                  </a:lnTo>
                  <a:lnTo>
                    <a:pt x="265099" y="1371600"/>
                  </a:lnTo>
                  <a:lnTo>
                    <a:pt x="265099" y="1689100"/>
                  </a:lnTo>
                  <a:lnTo>
                    <a:pt x="0" y="1689100"/>
                  </a:lnTo>
                  <a:lnTo>
                    <a:pt x="0" y="1727200"/>
                  </a:lnTo>
                  <a:lnTo>
                    <a:pt x="265099" y="1727200"/>
                  </a:lnTo>
                  <a:lnTo>
                    <a:pt x="265099" y="2044700"/>
                  </a:lnTo>
                  <a:lnTo>
                    <a:pt x="0" y="2044700"/>
                  </a:lnTo>
                  <a:lnTo>
                    <a:pt x="0" y="2082800"/>
                  </a:lnTo>
                  <a:lnTo>
                    <a:pt x="265099" y="2082800"/>
                  </a:lnTo>
                  <a:lnTo>
                    <a:pt x="265099" y="2400300"/>
                  </a:lnTo>
                  <a:lnTo>
                    <a:pt x="0" y="2400300"/>
                  </a:lnTo>
                  <a:lnTo>
                    <a:pt x="0" y="2438400"/>
                  </a:lnTo>
                  <a:lnTo>
                    <a:pt x="3454565" y="2438400"/>
                  </a:lnTo>
                  <a:lnTo>
                    <a:pt x="3454565" y="2743200"/>
                  </a:lnTo>
                  <a:lnTo>
                    <a:pt x="3496208" y="2743200"/>
                  </a:lnTo>
                  <a:lnTo>
                    <a:pt x="3496208" y="2438400"/>
                  </a:lnTo>
                  <a:lnTo>
                    <a:pt x="3759060" y="2438400"/>
                  </a:lnTo>
                  <a:lnTo>
                    <a:pt x="3759060" y="2400300"/>
                  </a:lnTo>
                  <a:lnTo>
                    <a:pt x="3496208" y="2400300"/>
                  </a:lnTo>
                  <a:lnTo>
                    <a:pt x="3496208" y="2082800"/>
                  </a:lnTo>
                  <a:lnTo>
                    <a:pt x="3759060" y="2082800"/>
                  </a:lnTo>
                  <a:lnTo>
                    <a:pt x="3759060" y="2044700"/>
                  </a:lnTo>
                  <a:lnTo>
                    <a:pt x="3496208" y="2044700"/>
                  </a:lnTo>
                  <a:lnTo>
                    <a:pt x="3496208" y="1727200"/>
                  </a:lnTo>
                  <a:lnTo>
                    <a:pt x="3759060" y="1727200"/>
                  </a:lnTo>
                  <a:lnTo>
                    <a:pt x="3759060" y="1689100"/>
                  </a:lnTo>
                  <a:lnTo>
                    <a:pt x="3496208" y="1689100"/>
                  </a:lnTo>
                  <a:lnTo>
                    <a:pt x="3496208" y="1371600"/>
                  </a:lnTo>
                  <a:lnTo>
                    <a:pt x="3759060" y="1371600"/>
                  </a:lnTo>
                  <a:lnTo>
                    <a:pt x="3759060" y="1333500"/>
                  </a:lnTo>
                  <a:lnTo>
                    <a:pt x="3496208" y="1333500"/>
                  </a:lnTo>
                  <a:lnTo>
                    <a:pt x="3496208" y="1016000"/>
                  </a:lnTo>
                  <a:lnTo>
                    <a:pt x="3759060" y="1016000"/>
                  </a:lnTo>
                  <a:lnTo>
                    <a:pt x="3759060" y="977900"/>
                  </a:lnTo>
                  <a:lnTo>
                    <a:pt x="3496208" y="977900"/>
                  </a:lnTo>
                  <a:lnTo>
                    <a:pt x="3496208" y="673100"/>
                  </a:lnTo>
                  <a:lnTo>
                    <a:pt x="3759060" y="673100"/>
                  </a:lnTo>
                  <a:lnTo>
                    <a:pt x="3759060" y="622300"/>
                  </a:lnTo>
                  <a:lnTo>
                    <a:pt x="3496208" y="622300"/>
                  </a:lnTo>
                  <a:lnTo>
                    <a:pt x="3496208" y="317500"/>
                  </a:lnTo>
                  <a:lnTo>
                    <a:pt x="3759060" y="317500"/>
                  </a:lnTo>
                  <a:lnTo>
                    <a:pt x="3759060" y="266700"/>
                  </a:lnTo>
                  <a:close/>
                </a:path>
              </a:pathLst>
            </a:custGeom>
            <a:solidFill>
              <a:srgbClr val="00A4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318888" y="8565356"/>
              <a:ext cx="2522855" cy="266700"/>
            </a:xfrm>
            <a:custGeom>
              <a:avLst/>
              <a:gdLst/>
              <a:ahLst/>
              <a:cxnLst/>
              <a:rect l="l" t="t" r="r" b="b"/>
              <a:pathLst>
                <a:path w="2522855" h="266700">
                  <a:moveTo>
                    <a:pt x="41732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41732" y="266700"/>
                  </a:lnTo>
                  <a:lnTo>
                    <a:pt x="41732" y="0"/>
                  </a:lnTo>
                  <a:close/>
                </a:path>
                <a:path w="2522855" h="266700">
                  <a:moveTo>
                    <a:pt x="396074" y="0"/>
                  </a:moveTo>
                  <a:lnTo>
                    <a:pt x="354380" y="0"/>
                  </a:lnTo>
                  <a:lnTo>
                    <a:pt x="354380" y="266700"/>
                  </a:lnTo>
                  <a:lnTo>
                    <a:pt x="396074" y="266700"/>
                  </a:lnTo>
                  <a:lnTo>
                    <a:pt x="396074" y="0"/>
                  </a:lnTo>
                  <a:close/>
                </a:path>
                <a:path w="2522855" h="266700">
                  <a:moveTo>
                    <a:pt x="750481" y="0"/>
                  </a:moveTo>
                  <a:lnTo>
                    <a:pt x="708787" y="0"/>
                  </a:lnTo>
                  <a:lnTo>
                    <a:pt x="708787" y="266700"/>
                  </a:lnTo>
                  <a:lnTo>
                    <a:pt x="750481" y="266700"/>
                  </a:lnTo>
                  <a:lnTo>
                    <a:pt x="750481" y="0"/>
                  </a:lnTo>
                  <a:close/>
                </a:path>
                <a:path w="2522855" h="266700">
                  <a:moveTo>
                    <a:pt x="1104861" y="0"/>
                  </a:moveTo>
                  <a:lnTo>
                    <a:pt x="1063167" y="0"/>
                  </a:lnTo>
                  <a:lnTo>
                    <a:pt x="1063167" y="266700"/>
                  </a:lnTo>
                  <a:lnTo>
                    <a:pt x="1104861" y="266700"/>
                  </a:lnTo>
                  <a:lnTo>
                    <a:pt x="1104861" y="0"/>
                  </a:lnTo>
                  <a:close/>
                </a:path>
                <a:path w="2522855" h="266700">
                  <a:moveTo>
                    <a:pt x="1459230" y="0"/>
                  </a:moveTo>
                  <a:lnTo>
                    <a:pt x="1417548" y="0"/>
                  </a:lnTo>
                  <a:lnTo>
                    <a:pt x="1417548" y="266700"/>
                  </a:lnTo>
                  <a:lnTo>
                    <a:pt x="1459230" y="266700"/>
                  </a:lnTo>
                  <a:lnTo>
                    <a:pt x="1459230" y="0"/>
                  </a:lnTo>
                  <a:close/>
                </a:path>
                <a:path w="2522855" h="266700">
                  <a:moveTo>
                    <a:pt x="1813610" y="0"/>
                  </a:moveTo>
                  <a:lnTo>
                    <a:pt x="1771954" y="0"/>
                  </a:lnTo>
                  <a:lnTo>
                    <a:pt x="1771954" y="266700"/>
                  </a:lnTo>
                  <a:lnTo>
                    <a:pt x="1813610" y="266700"/>
                  </a:lnTo>
                  <a:lnTo>
                    <a:pt x="1813610" y="0"/>
                  </a:lnTo>
                  <a:close/>
                </a:path>
                <a:path w="2522855" h="266700">
                  <a:moveTo>
                    <a:pt x="2168017" y="0"/>
                  </a:moveTo>
                  <a:lnTo>
                    <a:pt x="2126297" y="0"/>
                  </a:lnTo>
                  <a:lnTo>
                    <a:pt x="2126297" y="266700"/>
                  </a:lnTo>
                  <a:lnTo>
                    <a:pt x="2168017" y="266700"/>
                  </a:lnTo>
                  <a:lnTo>
                    <a:pt x="2168017" y="0"/>
                  </a:lnTo>
                  <a:close/>
                </a:path>
                <a:path w="2522855" h="266700">
                  <a:moveTo>
                    <a:pt x="2522359" y="0"/>
                  </a:moveTo>
                  <a:lnTo>
                    <a:pt x="2480703" y="0"/>
                  </a:lnTo>
                  <a:lnTo>
                    <a:pt x="2480703" y="266700"/>
                  </a:lnTo>
                  <a:lnTo>
                    <a:pt x="2522359" y="266700"/>
                  </a:lnTo>
                  <a:lnTo>
                    <a:pt x="2522359" y="0"/>
                  </a:lnTo>
                  <a:close/>
                </a:path>
              </a:pathLst>
            </a:custGeom>
            <a:solidFill>
              <a:srgbClr val="00A4B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0509" y="2864750"/>
            <a:ext cx="4224020" cy="522605"/>
          </a:xfrm>
          <a:custGeom>
            <a:avLst/>
            <a:gdLst/>
            <a:ahLst/>
            <a:cxnLst/>
            <a:rect l="l" t="t" r="r" b="b"/>
            <a:pathLst>
              <a:path w="4224020" h="522604">
                <a:moveTo>
                  <a:pt x="111242" y="48249"/>
                </a:moveTo>
                <a:lnTo>
                  <a:pt x="10722" y="48249"/>
                </a:lnTo>
                <a:lnTo>
                  <a:pt x="169544" y="276766"/>
                </a:lnTo>
                <a:lnTo>
                  <a:pt x="0" y="517345"/>
                </a:lnTo>
                <a:lnTo>
                  <a:pt x="100520" y="517345"/>
                </a:lnTo>
                <a:lnTo>
                  <a:pt x="221815" y="346460"/>
                </a:lnTo>
                <a:lnTo>
                  <a:pt x="327737" y="346460"/>
                </a:lnTo>
                <a:lnTo>
                  <a:pt x="276766" y="273415"/>
                </a:lnTo>
                <a:lnTo>
                  <a:pt x="324573" y="205061"/>
                </a:lnTo>
                <a:lnTo>
                  <a:pt x="221815" y="205061"/>
                </a:lnTo>
                <a:lnTo>
                  <a:pt x="111242" y="48249"/>
                </a:lnTo>
                <a:close/>
              </a:path>
              <a:path w="4224020" h="522604">
                <a:moveTo>
                  <a:pt x="327737" y="346460"/>
                </a:moveTo>
                <a:lnTo>
                  <a:pt x="221815" y="346460"/>
                </a:lnTo>
                <a:lnTo>
                  <a:pt x="343780" y="517345"/>
                </a:lnTo>
                <a:lnTo>
                  <a:pt x="446981" y="517345"/>
                </a:lnTo>
                <a:lnTo>
                  <a:pt x="327737" y="346460"/>
                </a:lnTo>
                <a:close/>
              </a:path>
              <a:path w="4224020" h="522604">
                <a:moveTo>
                  <a:pt x="434248" y="48249"/>
                </a:moveTo>
                <a:lnTo>
                  <a:pt x="332387" y="48249"/>
                </a:lnTo>
                <a:lnTo>
                  <a:pt x="221815" y="205061"/>
                </a:lnTo>
                <a:lnTo>
                  <a:pt x="324573" y="205061"/>
                </a:lnTo>
                <a:lnTo>
                  <a:pt x="434248" y="48249"/>
                </a:lnTo>
                <a:close/>
              </a:path>
              <a:path w="4224020" h="522604">
                <a:moveTo>
                  <a:pt x="650776" y="155471"/>
                </a:moveTo>
                <a:lnTo>
                  <a:pt x="599175" y="161335"/>
                </a:lnTo>
                <a:lnTo>
                  <a:pt x="552936" y="178926"/>
                </a:lnTo>
                <a:lnTo>
                  <a:pt x="514068" y="206904"/>
                </a:lnTo>
                <a:lnTo>
                  <a:pt x="484582" y="243929"/>
                </a:lnTo>
                <a:lnTo>
                  <a:pt x="466488" y="288326"/>
                </a:lnTo>
                <a:lnTo>
                  <a:pt x="460457" y="338419"/>
                </a:lnTo>
                <a:lnTo>
                  <a:pt x="461964" y="364219"/>
                </a:lnTo>
                <a:lnTo>
                  <a:pt x="474027" y="411798"/>
                </a:lnTo>
                <a:lnTo>
                  <a:pt x="498152" y="453221"/>
                </a:lnTo>
                <a:lnTo>
                  <a:pt x="532329" y="485723"/>
                </a:lnTo>
                <a:lnTo>
                  <a:pt x="575385" y="508843"/>
                </a:lnTo>
                <a:lnTo>
                  <a:pt x="624305" y="520570"/>
                </a:lnTo>
                <a:lnTo>
                  <a:pt x="650776" y="522036"/>
                </a:lnTo>
                <a:lnTo>
                  <a:pt x="677539" y="520570"/>
                </a:lnTo>
                <a:lnTo>
                  <a:pt x="726794" y="508843"/>
                </a:lnTo>
                <a:lnTo>
                  <a:pt x="769850" y="485723"/>
                </a:lnTo>
                <a:lnTo>
                  <a:pt x="803692" y="453221"/>
                </a:lnTo>
                <a:lnTo>
                  <a:pt x="805646" y="450331"/>
                </a:lnTo>
                <a:lnTo>
                  <a:pt x="650776" y="450331"/>
                </a:lnTo>
                <a:lnTo>
                  <a:pt x="628661" y="448405"/>
                </a:lnTo>
                <a:lnTo>
                  <a:pt x="590463" y="432992"/>
                </a:lnTo>
                <a:lnTo>
                  <a:pt x="561480" y="402877"/>
                </a:lnTo>
                <a:lnTo>
                  <a:pt x="546737" y="362334"/>
                </a:lnTo>
                <a:lnTo>
                  <a:pt x="544894" y="338419"/>
                </a:lnTo>
                <a:lnTo>
                  <a:pt x="546737" y="314503"/>
                </a:lnTo>
                <a:lnTo>
                  <a:pt x="561480" y="273960"/>
                </a:lnTo>
                <a:lnTo>
                  <a:pt x="590463" y="243845"/>
                </a:lnTo>
                <a:lnTo>
                  <a:pt x="628661" y="228432"/>
                </a:lnTo>
                <a:lnTo>
                  <a:pt x="650776" y="226506"/>
                </a:lnTo>
                <a:lnTo>
                  <a:pt x="805193" y="226506"/>
                </a:lnTo>
                <a:lnTo>
                  <a:pt x="803692" y="224286"/>
                </a:lnTo>
                <a:lnTo>
                  <a:pt x="769850" y="191784"/>
                </a:lnTo>
                <a:lnTo>
                  <a:pt x="726794" y="168665"/>
                </a:lnTo>
                <a:lnTo>
                  <a:pt x="677539" y="156937"/>
                </a:lnTo>
                <a:lnTo>
                  <a:pt x="650776" y="155471"/>
                </a:lnTo>
                <a:close/>
              </a:path>
              <a:path w="4224020" h="522604">
                <a:moveTo>
                  <a:pt x="805193" y="226506"/>
                </a:moveTo>
                <a:lnTo>
                  <a:pt x="650776" y="226506"/>
                </a:lnTo>
                <a:lnTo>
                  <a:pt x="672890" y="228432"/>
                </a:lnTo>
                <a:lnTo>
                  <a:pt x="692994" y="234212"/>
                </a:lnTo>
                <a:lnTo>
                  <a:pt x="727171" y="257332"/>
                </a:lnTo>
                <a:lnTo>
                  <a:pt x="749788" y="293017"/>
                </a:lnTo>
                <a:lnTo>
                  <a:pt x="757327" y="338419"/>
                </a:lnTo>
                <a:lnTo>
                  <a:pt x="755443" y="362334"/>
                </a:lnTo>
                <a:lnTo>
                  <a:pt x="740364" y="402877"/>
                </a:lnTo>
                <a:lnTo>
                  <a:pt x="711088" y="432992"/>
                </a:lnTo>
                <a:lnTo>
                  <a:pt x="672890" y="448405"/>
                </a:lnTo>
                <a:lnTo>
                  <a:pt x="650776" y="450331"/>
                </a:lnTo>
                <a:lnTo>
                  <a:pt x="805646" y="450331"/>
                </a:lnTo>
                <a:lnTo>
                  <a:pt x="827817" y="411798"/>
                </a:lnTo>
                <a:lnTo>
                  <a:pt x="840215" y="364219"/>
                </a:lnTo>
                <a:lnTo>
                  <a:pt x="841765" y="338419"/>
                </a:lnTo>
                <a:lnTo>
                  <a:pt x="840215" y="312660"/>
                </a:lnTo>
                <a:lnTo>
                  <a:pt x="835566" y="288326"/>
                </a:lnTo>
                <a:lnTo>
                  <a:pt x="827817" y="265416"/>
                </a:lnTo>
                <a:lnTo>
                  <a:pt x="816969" y="243929"/>
                </a:lnTo>
                <a:lnTo>
                  <a:pt x="805193" y="226506"/>
                </a:lnTo>
                <a:close/>
              </a:path>
              <a:path w="4224020" h="522604">
                <a:moveTo>
                  <a:pt x="1087359" y="155471"/>
                </a:moveTo>
                <a:lnTo>
                  <a:pt x="1034083" y="161335"/>
                </a:lnTo>
                <a:lnTo>
                  <a:pt x="986839" y="178926"/>
                </a:lnTo>
                <a:lnTo>
                  <a:pt x="947971" y="206904"/>
                </a:lnTo>
                <a:lnTo>
                  <a:pt x="918485" y="243929"/>
                </a:lnTo>
                <a:lnTo>
                  <a:pt x="899888" y="288326"/>
                </a:lnTo>
                <a:lnTo>
                  <a:pt x="893690" y="338419"/>
                </a:lnTo>
                <a:lnTo>
                  <a:pt x="895239" y="364219"/>
                </a:lnTo>
                <a:lnTo>
                  <a:pt x="907637" y="411798"/>
                </a:lnTo>
                <a:lnTo>
                  <a:pt x="932097" y="453221"/>
                </a:lnTo>
                <a:lnTo>
                  <a:pt x="966609" y="485723"/>
                </a:lnTo>
                <a:lnTo>
                  <a:pt x="1010335" y="508843"/>
                </a:lnTo>
                <a:lnTo>
                  <a:pt x="1060260" y="520570"/>
                </a:lnTo>
                <a:lnTo>
                  <a:pt x="1087359" y="522036"/>
                </a:lnTo>
                <a:lnTo>
                  <a:pt x="1112699" y="520696"/>
                </a:lnTo>
                <a:lnTo>
                  <a:pt x="1158603" y="509974"/>
                </a:lnTo>
                <a:lnTo>
                  <a:pt x="1198057" y="488403"/>
                </a:lnTo>
                <a:lnTo>
                  <a:pt x="1228549" y="457242"/>
                </a:lnTo>
                <a:lnTo>
                  <a:pt x="1232774" y="450331"/>
                </a:lnTo>
                <a:lnTo>
                  <a:pt x="1086689" y="450331"/>
                </a:lnTo>
                <a:lnTo>
                  <a:pt x="1063946" y="448447"/>
                </a:lnTo>
                <a:lnTo>
                  <a:pt x="1024743" y="433369"/>
                </a:lnTo>
                <a:lnTo>
                  <a:pt x="995090" y="403506"/>
                </a:lnTo>
                <a:lnTo>
                  <a:pt x="980012" y="362627"/>
                </a:lnTo>
                <a:lnTo>
                  <a:pt x="978127" y="338419"/>
                </a:lnTo>
                <a:lnTo>
                  <a:pt x="980053" y="314252"/>
                </a:lnTo>
                <a:lnTo>
                  <a:pt x="995467" y="273708"/>
                </a:lnTo>
                <a:lnTo>
                  <a:pt x="1025371" y="243845"/>
                </a:lnTo>
                <a:lnTo>
                  <a:pt x="1064239" y="228432"/>
                </a:lnTo>
                <a:lnTo>
                  <a:pt x="1086689" y="226506"/>
                </a:lnTo>
                <a:lnTo>
                  <a:pt x="1232945" y="226506"/>
                </a:lnTo>
                <a:lnTo>
                  <a:pt x="1228842" y="219637"/>
                </a:lnTo>
                <a:lnTo>
                  <a:pt x="1198686" y="188811"/>
                </a:lnTo>
                <a:lnTo>
                  <a:pt x="1159231" y="167534"/>
                </a:lnTo>
                <a:lnTo>
                  <a:pt x="1112992" y="156811"/>
                </a:lnTo>
                <a:lnTo>
                  <a:pt x="1087359" y="155471"/>
                </a:lnTo>
                <a:close/>
              </a:path>
              <a:path w="4224020" h="522604">
                <a:moveTo>
                  <a:pt x="1175817" y="400741"/>
                </a:moveTo>
                <a:lnTo>
                  <a:pt x="1148174" y="431149"/>
                </a:lnTo>
                <a:lnTo>
                  <a:pt x="1112992" y="447316"/>
                </a:lnTo>
                <a:lnTo>
                  <a:pt x="1086689" y="450331"/>
                </a:lnTo>
                <a:lnTo>
                  <a:pt x="1232774" y="450331"/>
                </a:lnTo>
                <a:lnTo>
                  <a:pt x="1240150" y="438269"/>
                </a:lnTo>
                <a:lnTo>
                  <a:pt x="1175817" y="400741"/>
                </a:lnTo>
                <a:close/>
              </a:path>
              <a:path w="4224020" h="522604">
                <a:moveTo>
                  <a:pt x="1232945" y="226506"/>
                </a:moveTo>
                <a:lnTo>
                  <a:pt x="1086689" y="226506"/>
                </a:lnTo>
                <a:lnTo>
                  <a:pt x="1100134" y="227301"/>
                </a:lnTo>
                <a:lnTo>
                  <a:pt x="1112992" y="229689"/>
                </a:lnTo>
                <a:lnTo>
                  <a:pt x="1148174" y="246065"/>
                </a:lnTo>
                <a:lnTo>
                  <a:pt x="1175817" y="276096"/>
                </a:lnTo>
                <a:lnTo>
                  <a:pt x="1240150" y="238568"/>
                </a:lnTo>
                <a:lnTo>
                  <a:pt x="1232945" y="226506"/>
                </a:lnTo>
                <a:close/>
              </a:path>
              <a:path w="4224020" h="522604">
                <a:moveTo>
                  <a:pt x="1468782" y="230527"/>
                </a:moveTo>
                <a:lnTo>
                  <a:pt x="1385015" y="230527"/>
                </a:lnTo>
                <a:lnTo>
                  <a:pt x="1385015" y="517345"/>
                </a:lnTo>
                <a:lnTo>
                  <a:pt x="1468782" y="517345"/>
                </a:lnTo>
                <a:lnTo>
                  <a:pt x="1468782" y="230527"/>
                </a:lnTo>
                <a:close/>
              </a:path>
              <a:path w="4224020" h="522604">
                <a:moveTo>
                  <a:pt x="1594098" y="159492"/>
                </a:moveTo>
                <a:lnTo>
                  <a:pt x="1259029" y="159492"/>
                </a:lnTo>
                <a:lnTo>
                  <a:pt x="1259029" y="230527"/>
                </a:lnTo>
                <a:lnTo>
                  <a:pt x="1594098" y="230527"/>
                </a:lnTo>
                <a:lnTo>
                  <a:pt x="1594098" y="159492"/>
                </a:lnTo>
                <a:close/>
              </a:path>
              <a:path w="4224020" h="522604">
                <a:moveTo>
                  <a:pt x="1798646" y="155471"/>
                </a:moveTo>
                <a:lnTo>
                  <a:pt x="1747046" y="161335"/>
                </a:lnTo>
                <a:lnTo>
                  <a:pt x="1700806" y="178926"/>
                </a:lnTo>
                <a:lnTo>
                  <a:pt x="1661938" y="206904"/>
                </a:lnTo>
                <a:lnTo>
                  <a:pt x="1632452" y="243929"/>
                </a:lnTo>
                <a:lnTo>
                  <a:pt x="1614359" y="288326"/>
                </a:lnTo>
                <a:lnTo>
                  <a:pt x="1608328" y="338419"/>
                </a:lnTo>
                <a:lnTo>
                  <a:pt x="1609835" y="364219"/>
                </a:lnTo>
                <a:lnTo>
                  <a:pt x="1621898" y="411798"/>
                </a:lnTo>
                <a:lnTo>
                  <a:pt x="1646023" y="453221"/>
                </a:lnTo>
                <a:lnTo>
                  <a:pt x="1680200" y="485723"/>
                </a:lnTo>
                <a:lnTo>
                  <a:pt x="1723256" y="508843"/>
                </a:lnTo>
                <a:lnTo>
                  <a:pt x="1772176" y="520570"/>
                </a:lnTo>
                <a:lnTo>
                  <a:pt x="1798646" y="522036"/>
                </a:lnTo>
                <a:lnTo>
                  <a:pt x="1825410" y="520570"/>
                </a:lnTo>
                <a:lnTo>
                  <a:pt x="1874665" y="508843"/>
                </a:lnTo>
                <a:lnTo>
                  <a:pt x="1917721" y="485723"/>
                </a:lnTo>
                <a:lnTo>
                  <a:pt x="1951563" y="453221"/>
                </a:lnTo>
                <a:lnTo>
                  <a:pt x="1953517" y="450331"/>
                </a:lnTo>
                <a:lnTo>
                  <a:pt x="1798646" y="450331"/>
                </a:lnTo>
                <a:lnTo>
                  <a:pt x="1776532" y="448405"/>
                </a:lnTo>
                <a:lnTo>
                  <a:pt x="1738334" y="432992"/>
                </a:lnTo>
                <a:lnTo>
                  <a:pt x="1709351" y="402877"/>
                </a:lnTo>
                <a:lnTo>
                  <a:pt x="1694608" y="362334"/>
                </a:lnTo>
                <a:lnTo>
                  <a:pt x="1692765" y="338419"/>
                </a:lnTo>
                <a:lnTo>
                  <a:pt x="1694608" y="314503"/>
                </a:lnTo>
                <a:lnTo>
                  <a:pt x="1709351" y="273960"/>
                </a:lnTo>
                <a:lnTo>
                  <a:pt x="1738334" y="243845"/>
                </a:lnTo>
                <a:lnTo>
                  <a:pt x="1776532" y="228432"/>
                </a:lnTo>
                <a:lnTo>
                  <a:pt x="1798646" y="226506"/>
                </a:lnTo>
                <a:lnTo>
                  <a:pt x="1953064" y="226506"/>
                </a:lnTo>
                <a:lnTo>
                  <a:pt x="1951563" y="224286"/>
                </a:lnTo>
                <a:lnTo>
                  <a:pt x="1917721" y="191784"/>
                </a:lnTo>
                <a:lnTo>
                  <a:pt x="1874665" y="168665"/>
                </a:lnTo>
                <a:lnTo>
                  <a:pt x="1825410" y="156937"/>
                </a:lnTo>
                <a:lnTo>
                  <a:pt x="1798646" y="155471"/>
                </a:lnTo>
                <a:close/>
              </a:path>
              <a:path w="4224020" h="522604">
                <a:moveTo>
                  <a:pt x="1953064" y="226506"/>
                </a:moveTo>
                <a:lnTo>
                  <a:pt x="1798646" y="226506"/>
                </a:lnTo>
                <a:lnTo>
                  <a:pt x="1820761" y="228432"/>
                </a:lnTo>
                <a:lnTo>
                  <a:pt x="1840865" y="234212"/>
                </a:lnTo>
                <a:lnTo>
                  <a:pt x="1875042" y="257332"/>
                </a:lnTo>
                <a:lnTo>
                  <a:pt x="1897659" y="293017"/>
                </a:lnTo>
                <a:lnTo>
                  <a:pt x="1905198" y="338419"/>
                </a:lnTo>
                <a:lnTo>
                  <a:pt x="1903313" y="362334"/>
                </a:lnTo>
                <a:lnTo>
                  <a:pt x="1888235" y="402877"/>
                </a:lnTo>
                <a:lnTo>
                  <a:pt x="1858959" y="432992"/>
                </a:lnTo>
                <a:lnTo>
                  <a:pt x="1820761" y="448405"/>
                </a:lnTo>
                <a:lnTo>
                  <a:pt x="1798646" y="450331"/>
                </a:lnTo>
                <a:lnTo>
                  <a:pt x="1953517" y="450331"/>
                </a:lnTo>
                <a:lnTo>
                  <a:pt x="1975688" y="411798"/>
                </a:lnTo>
                <a:lnTo>
                  <a:pt x="1988086" y="364219"/>
                </a:lnTo>
                <a:lnTo>
                  <a:pt x="1989635" y="338419"/>
                </a:lnTo>
                <a:lnTo>
                  <a:pt x="1988086" y="312660"/>
                </a:lnTo>
                <a:lnTo>
                  <a:pt x="1983437" y="288326"/>
                </a:lnTo>
                <a:lnTo>
                  <a:pt x="1975688" y="265416"/>
                </a:lnTo>
                <a:lnTo>
                  <a:pt x="1964840" y="243929"/>
                </a:lnTo>
                <a:lnTo>
                  <a:pt x="1953064" y="226506"/>
                </a:lnTo>
                <a:close/>
              </a:path>
              <a:path w="4224020" h="522604">
                <a:moveTo>
                  <a:pt x="2247292" y="159492"/>
                </a:moveTo>
                <a:lnTo>
                  <a:pt x="2072387" y="159492"/>
                </a:lnTo>
                <a:lnTo>
                  <a:pt x="2072387" y="517345"/>
                </a:lnTo>
                <a:lnTo>
                  <a:pt x="2254664" y="517345"/>
                </a:lnTo>
                <a:lnTo>
                  <a:pt x="2288003" y="515712"/>
                </a:lnTo>
                <a:lnTo>
                  <a:pt x="2341614" y="502644"/>
                </a:lnTo>
                <a:lnTo>
                  <a:pt x="2377718" y="476760"/>
                </a:lnTo>
                <a:lnTo>
                  <a:pt x="2390107" y="456363"/>
                </a:lnTo>
                <a:lnTo>
                  <a:pt x="2152133" y="456363"/>
                </a:lnTo>
                <a:lnTo>
                  <a:pt x="2152133" y="364554"/>
                </a:lnTo>
                <a:lnTo>
                  <a:pt x="2382517" y="364554"/>
                </a:lnTo>
                <a:lnTo>
                  <a:pt x="2381487" y="362543"/>
                </a:lnTo>
                <a:lnTo>
                  <a:pt x="2360755" y="343947"/>
                </a:lnTo>
                <a:lnTo>
                  <a:pt x="2331730" y="331047"/>
                </a:lnTo>
                <a:lnTo>
                  <a:pt x="2344043" y="324806"/>
                </a:lnTo>
                <a:lnTo>
                  <a:pt x="2354849" y="317477"/>
                </a:lnTo>
                <a:lnTo>
                  <a:pt x="2364147" y="309058"/>
                </a:lnTo>
                <a:lnTo>
                  <a:pt x="2152133" y="308933"/>
                </a:lnTo>
                <a:lnTo>
                  <a:pt x="2152133" y="220474"/>
                </a:lnTo>
                <a:lnTo>
                  <a:pt x="2380370" y="220474"/>
                </a:lnTo>
                <a:lnTo>
                  <a:pt x="2377466" y="212768"/>
                </a:lnTo>
                <a:lnTo>
                  <a:pt x="2349823" y="183617"/>
                </a:lnTo>
                <a:lnTo>
                  <a:pt x="2305762" y="165523"/>
                </a:lnTo>
                <a:lnTo>
                  <a:pt x="2278328" y="161000"/>
                </a:lnTo>
                <a:lnTo>
                  <a:pt x="2247292" y="159492"/>
                </a:lnTo>
                <a:close/>
              </a:path>
              <a:path w="4224020" h="522604">
                <a:moveTo>
                  <a:pt x="2382517" y="364554"/>
                </a:moveTo>
                <a:lnTo>
                  <a:pt x="2250643" y="364554"/>
                </a:lnTo>
                <a:lnTo>
                  <a:pt x="2266601" y="365308"/>
                </a:lnTo>
                <a:lnTo>
                  <a:pt x="2280297" y="367569"/>
                </a:lnTo>
                <a:lnTo>
                  <a:pt x="2312966" y="391024"/>
                </a:lnTo>
                <a:lnTo>
                  <a:pt x="2316987" y="411463"/>
                </a:lnTo>
                <a:lnTo>
                  <a:pt x="2312673" y="431107"/>
                </a:lnTo>
                <a:lnTo>
                  <a:pt x="2299731" y="445138"/>
                </a:lnTo>
                <a:lnTo>
                  <a:pt x="2278160" y="453556"/>
                </a:lnTo>
                <a:lnTo>
                  <a:pt x="2247962" y="456363"/>
                </a:lnTo>
                <a:lnTo>
                  <a:pt x="2390107" y="456363"/>
                </a:lnTo>
                <a:lnTo>
                  <a:pt x="2395811" y="439567"/>
                </a:lnTo>
                <a:lnTo>
                  <a:pt x="2398073" y="416825"/>
                </a:lnTo>
                <a:lnTo>
                  <a:pt x="2393927" y="386836"/>
                </a:lnTo>
                <a:lnTo>
                  <a:pt x="2382517" y="364554"/>
                </a:lnTo>
                <a:close/>
              </a:path>
              <a:path w="4224020" h="522604">
                <a:moveTo>
                  <a:pt x="2380370" y="220474"/>
                </a:moveTo>
                <a:lnTo>
                  <a:pt x="2239921" y="220474"/>
                </a:lnTo>
                <a:lnTo>
                  <a:pt x="2268360" y="223197"/>
                </a:lnTo>
                <a:lnTo>
                  <a:pt x="2288673" y="231364"/>
                </a:lnTo>
                <a:lnTo>
                  <a:pt x="2300861" y="244976"/>
                </a:lnTo>
                <a:lnTo>
                  <a:pt x="2304924" y="264033"/>
                </a:lnTo>
                <a:lnTo>
                  <a:pt x="2300861" y="283677"/>
                </a:lnTo>
                <a:lnTo>
                  <a:pt x="2288673" y="297708"/>
                </a:lnTo>
                <a:lnTo>
                  <a:pt x="2268360" y="306126"/>
                </a:lnTo>
                <a:lnTo>
                  <a:pt x="2239921" y="308933"/>
                </a:lnTo>
                <a:lnTo>
                  <a:pt x="2364250" y="308933"/>
                </a:lnTo>
                <a:lnTo>
                  <a:pt x="2385759" y="265248"/>
                </a:lnTo>
                <a:lnTo>
                  <a:pt x="2386681" y="251971"/>
                </a:lnTo>
                <a:lnTo>
                  <a:pt x="2384377" y="231113"/>
                </a:lnTo>
                <a:lnTo>
                  <a:pt x="2380370" y="220474"/>
                </a:lnTo>
                <a:close/>
              </a:path>
              <a:path w="4224020" h="522604">
                <a:moveTo>
                  <a:pt x="2571063" y="159492"/>
                </a:moveTo>
                <a:lnTo>
                  <a:pt x="2487296" y="159492"/>
                </a:lnTo>
                <a:lnTo>
                  <a:pt x="2487296" y="517345"/>
                </a:lnTo>
                <a:lnTo>
                  <a:pt x="2571063" y="517345"/>
                </a:lnTo>
                <a:lnTo>
                  <a:pt x="2571063" y="159492"/>
                </a:lnTo>
                <a:close/>
              </a:path>
              <a:path w="4224020" h="522604">
                <a:moveTo>
                  <a:pt x="2529514" y="0"/>
                </a:moveTo>
                <a:lnTo>
                  <a:pt x="2491316" y="14742"/>
                </a:lnTo>
                <a:lnTo>
                  <a:pt x="2475903" y="50260"/>
                </a:lnTo>
                <a:lnTo>
                  <a:pt x="2476866" y="60563"/>
                </a:lnTo>
                <a:lnTo>
                  <a:pt x="2499484" y="92604"/>
                </a:lnTo>
                <a:lnTo>
                  <a:pt x="2529514" y="100520"/>
                </a:lnTo>
                <a:lnTo>
                  <a:pt x="2540697" y="99599"/>
                </a:lnTo>
                <a:lnTo>
                  <a:pt x="2574455" y="77652"/>
                </a:lnTo>
                <a:lnTo>
                  <a:pt x="2583125" y="48249"/>
                </a:lnTo>
                <a:lnTo>
                  <a:pt x="2582162" y="38323"/>
                </a:lnTo>
                <a:lnTo>
                  <a:pt x="2550456" y="3518"/>
                </a:lnTo>
                <a:lnTo>
                  <a:pt x="2529514" y="0"/>
                </a:lnTo>
                <a:close/>
              </a:path>
              <a:path w="4224020" h="522604">
                <a:moveTo>
                  <a:pt x="3081246" y="48249"/>
                </a:moveTo>
                <a:lnTo>
                  <a:pt x="2876184" y="48249"/>
                </a:lnTo>
                <a:lnTo>
                  <a:pt x="2876184" y="517345"/>
                </a:lnTo>
                <a:lnTo>
                  <a:pt x="3081246" y="517345"/>
                </a:lnTo>
                <a:lnTo>
                  <a:pt x="3117727" y="515544"/>
                </a:lnTo>
                <a:lnTo>
                  <a:pt x="3184405" y="501136"/>
                </a:lnTo>
                <a:lnTo>
                  <a:pt x="3242121" y="472320"/>
                </a:lnTo>
                <a:lnTo>
                  <a:pt x="3275450" y="443630"/>
                </a:lnTo>
                <a:lnTo>
                  <a:pt x="2963302" y="443630"/>
                </a:lnTo>
                <a:lnTo>
                  <a:pt x="2963302" y="121964"/>
                </a:lnTo>
                <a:lnTo>
                  <a:pt x="3275098" y="121964"/>
                </a:lnTo>
                <a:lnTo>
                  <a:pt x="3266371" y="112750"/>
                </a:lnTo>
                <a:lnTo>
                  <a:pt x="3214603" y="77735"/>
                </a:lnTo>
                <a:lnTo>
                  <a:pt x="3152113" y="55621"/>
                </a:lnTo>
                <a:lnTo>
                  <a:pt x="3117727" y="50092"/>
                </a:lnTo>
                <a:lnTo>
                  <a:pt x="3081246" y="48249"/>
                </a:lnTo>
                <a:close/>
              </a:path>
              <a:path w="4224020" h="522604">
                <a:moveTo>
                  <a:pt x="3275098" y="121964"/>
                </a:moveTo>
                <a:lnTo>
                  <a:pt x="3077225" y="121964"/>
                </a:lnTo>
                <a:lnTo>
                  <a:pt x="3102230" y="123221"/>
                </a:lnTo>
                <a:lnTo>
                  <a:pt x="3125643" y="126990"/>
                </a:lnTo>
                <a:lnTo>
                  <a:pt x="3167694" y="142068"/>
                </a:lnTo>
                <a:lnTo>
                  <a:pt x="3202541" y="165858"/>
                </a:lnTo>
                <a:lnTo>
                  <a:pt x="3228006" y="198360"/>
                </a:lnTo>
                <a:lnTo>
                  <a:pt x="3244089" y="237563"/>
                </a:lnTo>
                <a:lnTo>
                  <a:pt x="3249450" y="282797"/>
                </a:lnTo>
                <a:lnTo>
                  <a:pt x="3248110" y="306210"/>
                </a:lnTo>
                <a:lnTo>
                  <a:pt x="3237388" y="348764"/>
                </a:lnTo>
                <a:lnTo>
                  <a:pt x="3216446" y="384993"/>
                </a:lnTo>
                <a:lnTo>
                  <a:pt x="3186290" y="413139"/>
                </a:lnTo>
                <a:lnTo>
                  <a:pt x="3147464" y="432698"/>
                </a:lnTo>
                <a:lnTo>
                  <a:pt x="3102230" y="442415"/>
                </a:lnTo>
                <a:lnTo>
                  <a:pt x="3077225" y="443630"/>
                </a:lnTo>
                <a:lnTo>
                  <a:pt x="3275450" y="443630"/>
                </a:lnTo>
                <a:lnTo>
                  <a:pt x="3305072" y="406102"/>
                </a:lnTo>
                <a:lnTo>
                  <a:pt x="3329197" y="348471"/>
                </a:lnTo>
                <a:lnTo>
                  <a:pt x="3337238" y="282797"/>
                </a:lnTo>
                <a:lnTo>
                  <a:pt x="3335228" y="248997"/>
                </a:lnTo>
                <a:lnTo>
                  <a:pt x="3329168" y="217208"/>
                </a:lnTo>
                <a:lnTo>
                  <a:pt x="3319145" y="187680"/>
                </a:lnTo>
                <a:lnTo>
                  <a:pt x="3305072" y="160162"/>
                </a:lnTo>
                <a:lnTo>
                  <a:pt x="3287355" y="134906"/>
                </a:lnTo>
                <a:lnTo>
                  <a:pt x="3275098" y="121964"/>
                </a:lnTo>
                <a:close/>
              </a:path>
              <a:path w="4224020" h="522604">
                <a:moveTo>
                  <a:pt x="3516950" y="48249"/>
                </a:moveTo>
                <a:lnTo>
                  <a:pt x="3429832" y="48249"/>
                </a:lnTo>
                <a:lnTo>
                  <a:pt x="3429832" y="517345"/>
                </a:lnTo>
                <a:lnTo>
                  <a:pt x="3762220" y="517345"/>
                </a:lnTo>
                <a:lnTo>
                  <a:pt x="3762220" y="443630"/>
                </a:lnTo>
                <a:lnTo>
                  <a:pt x="3516950" y="443630"/>
                </a:lnTo>
                <a:lnTo>
                  <a:pt x="3516950" y="48249"/>
                </a:lnTo>
                <a:close/>
              </a:path>
              <a:path w="4224020" h="522604">
                <a:moveTo>
                  <a:pt x="4023997" y="48249"/>
                </a:moveTo>
                <a:lnTo>
                  <a:pt x="3830998" y="48249"/>
                </a:lnTo>
                <a:lnTo>
                  <a:pt x="3830998" y="517345"/>
                </a:lnTo>
                <a:lnTo>
                  <a:pt x="3918116" y="517345"/>
                </a:lnTo>
                <a:lnTo>
                  <a:pt x="3918116" y="381977"/>
                </a:lnTo>
                <a:lnTo>
                  <a:pt x="4023997" y="381977"/>
                </a:lnTo>
                <a:lnTo>
                  <a:pt x="4080959" y="376951"/>
                </a:lnTo>
                <a:lnTo>
                  <a:pt x="4129879" y="361873"/>
                </a:lnTo>
                <a:lnTo>
                  <a:pt x="4170087" y="337413"/>
                </a:lnTo>
                <a:lnTo>
                  <a:pt x="4196524" y="308262"/>
                </a:lnTo>
                <a:lnTo>
                  <a:pt x="3918116" y="308262"/>
                </a:lnTo>
                <a:lnTo>
                  <a:pt x="3918116" y="121964"/>
                </a:lnTo>
                <a:lnTo>
                  <a:pt x="4196524" y="121964"/>
                </a:lnTo>
                <a:lnTo>
                  <a:pt x="4186170" y="108310"/>
                </a:lnTo>
                <a:lnTo>
                  <a:pt x="4151323" y="79494"/>
                </a:lnTo>
                <a:lnTo>
                  <a:pt x="4106424" y="59558"/>
                </a:lnTo>
                <a:lnTo>
                  <a:pt x="4053483" y="49506"/>
                </a:lnTo>
                <a:lnTo>
                  <a:pt x="4023997" y="48249"/>
                </a:lnTo>
                <a:close/>
              </a:path>
              <a:path w="4224020" h="522604">
                <a:moveTo>
                  <a:pt x="4196524" y="121964"/>
                </a:moveTo>
                <a:lnTo>
                  <a:pt x="4019977" y="121964"/>
                </a:lnTo>
                <a:lnTo>
                  <a:pt x="4046740" y="123472"/>
                </a:lnTo>
                <a:lnTo>
                  <a:pt x="4070069" y="127996"/>
                </a:lnTo>
                <a:lnTo>
                  <a:pt x="4106424" y="146089"/>
                </a:lnTo>
                <a:lnTo>
                  <a:pt x="4134067" y="193962"/>
                </a:lnTo>
                <a:lnTo>
                  <a:pt x="4135910" y="215113"/>
                </a:lnTo>
                <a:lnTo>
                  <a:pt x="4134067" y="236265"/>
                </a:lnTo>
                <a:lnTo>
                  <a:pt x="4106424" y="284137"/>
                </a:lnTo>
                <a:lnTo>
                  <a:pt x="4070069" y="302231"/>
                </a:lnTo>
                <a:lnTo>
                  <a:pt x="4019977" y="308262"/>
                </a:lnTo>
                <a:lnTo>
                  <a:pt x="4196524" y="308262"/>
                </a:lnTo>
                <a:lnTo>
                  <a:pt x="4217667" y="262861"/>
                </a:lnTo>
                <a:lnTo>
                  <a:pt x="4223698" y="215113"/>
                </a:lnTo>
                <a:lnTo>
                  <a:pt x="4222190" y="190193"/>
                </a:lnTo>
                <a:lnTo>
                  <a:pt x="4217667" y="167031"/>
                </a:lnTo>
                <a:lnTo>
                  <a:pt x="4210128" y="145629"/>
                </a:lnTo>
                <a:lnTo>
                  <a:pt x="4199573" y="125985"/>
                </a:lnTo>
                <a:lnTo>
                  <a:pt x="4196524" y="121964"/>
                </a:lnTo>
                <a:close/>
              </a:path>
            </a:pathLst>
          </a:custGeom>
          <a:solidFill>
            <a:srgbClr val="144D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053" y="4092021"/>
            <a:ext cx="7409934" cy="29079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610144" y="10991056"/>
            <a:ext cx="41910" cy="317500"/>
          </a:xfrm>
          <a:custGeom>
            <a:avLst/>
            <a:gdLst/>
            <a:ahLst/>
            <a:cxnLst/>
            <a:rect l="l" t="t" r="r" b="b"/>
            <a:pathLst>
              <a:path w="41909" h="317500">
                <a:moveTo>
                  <a:pt x="41696" y="0"/>
                </a:moveTo>
                <a:lnTo>
                  <a:pt x="0" y="0"/>
                </a:lnTo>
                <a:lnTo>
                  <a:pt x="0" y="317500"/>
                </a:lnTo>
                <a:lnTo>
                  <a:pt x="41696" y="317500"/>
                </a:lnTo>
                <a:lnTo>
                  <a:pt x="41696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964556" y="10991056"/>
            <a:ext cx="41910" cy="317500"/>
          </a:xfrm>
          <a:custGeom>
            <a:avLst/>
            <a:gdLst/>
            <a:ahLst/>
            <a:cxnLst/>
            <a:rect l="l" t="t" r="r" b="b"/>
            <a:pathLst>
              <a:path w="41909" h="317500">
                <a:moveTo>
                  <a:pt x="41656" y="0"/>
                </a:moveTo>
                <a:lnTo>
                  <a:pt x="0" y="0"/>
                </a:lnTo>
                <a:lnTo>
                  <a:pt x="0" y="317500"/>
                </a:lnTo>
                <a:lnTo>
                  <a:pt x="41656" y="317500"/>
                </a:lnTo>
                <a:lnTo>
                  <a:pt x="41656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318897" y="10991056"/>
            <a:ext cx="41910" cy="317500"/>
          </a:xfrm>
          <a:custGeom>
            <a:avLst/>
            <a:gdLst/>
            <a:ahLst/>
            <a:cxnLst/>
            <a:rect l="l" t="t" r="r" b="b"/>
            <a:pathLst>
              <a:path w="41909" h="317500">
                <a:moveTo>
                  <a:pt x="41732" y="0"/>
                </a:moveTo>
                <a:lnTo>
                  <a:pt x="0" y="0"/>
                </a:lnTo>
                <a:lnTo>
                  <a:pt x="0" y="317500"/>
                </a:lnTo>
                <a:lnTo>
                  <a:pt x="41732" y="317500"/>
                </a:lnTo>
                <a:lnTo>
                  <a:pt x="41732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73279" y="10991056"/>
            <a:ext cx="41910" cy="317500"/>
          </a:xfrm>
          <a:custGeom>
            <a:avLst/>
            <a:gdLst/>
            <a:ahLst/>
            <a:cxnLst/>
            <a:rect l="l" t="t" r="r" b="b"/>
            <a:pathLst>
              <a:path w="41909" h="317500">
                <a:moveTo>
                  <a:pt x="41690" y="0"/>
                </a:moveTo>
                <a:lnTo>
                  <a:pt x="0" y="0"/>
                </a:lnTo>
                <a:lnTo>
                  <a:pt x="0" y="317500"/>
                </a:lnTo>
                <a:lnTo>
                  <a:pt x="41690" y="317500"/>
                </a:lnTo>
                <a:lnTo>
                  <a:pt x="41690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027653" y="10991056"/>
            <a:ext cx="41910" cy="317500"/>
          </a:xfrm>
          <a:custGeom>
            <a:avLst/>
            <a:gdLst/>
            <a:ahLst/>
            <a:cxnLst/>
            <a:rect l="l" t="t" r="r" b="b"/>
            <a:pathLst>
              <a:path w="41909" h="317500">
                <a:moveTo>
                  <a:pt x="41723" y="0"/>
                </a:moveTo>
                <a:lnTo>
                  <a:pt x="0" y="0"/>
                </a:lnTo>
                <a:lnTo>
                  <a:pt x="0" y="317500"/>
                </a:lnTo>
                <a:lnTo>
                  <a:pt x="41723" y="317500"/>
                </a:lnTo>
                <a:lnTo>
                  <a:pt x="41723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382059" y="10991056"/>
            <a:ext cx="41910" cy="317500"/>
          </a:xfrm>
          <a:custGeom>
            <a:avLst/>
            <a:gdLst/>
            <a:ahLst/>
            <a:cxnLst/>
            <a:rect l="l" t="t" r="r" b="b"/>
            <a:pathLst>
              <a:path w="41909" h="317500">
                <a:moveTo>
                  <a:pt x="41698" y="0"/>
                </a:moveTo>
                <a:lnTo>
                  <a:pt x="0" y="0"/>
                </a:lnTo>
                <a:lnTo>
                  <a:pt x="0" y="317500"/>
                </a:lnTo>
                <a:lnTo>
                  <a:pt x="41698" y="317500"/>
                </a:lnTo>
                <a:lnTo>
                  <a:pt x="41698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736440" y="10991056"/>
            <a:ext cx="41910" cy="317500"/>
          </a:xfrm>
          <a:custGeom>
            <a:avLst/>
            <a:gdLst/>
            <a:ahLst/>
            <a:cxnLst/>
            <a:rect l="l" t="t" r="r" b="b"/>
            <a:pathLst>
              <a:path w="41909" h="317500">
                <a:moveTo>
                  <a:pt x="41691" y="0"/>
                </a:moveTo>
                <a:lnTo>
                  <a:pt x="0" y="0"/>
                </a:lnTo>
                <a:lnTo>
                  <a:pt x="0" y="317500"/>
                </a:lnTo>
                <a:lnTo>
                  <a:pt x="41691" y="317500"/>
                </a:lnTo>
                <a:lnTo>
                  <a:pt x="41691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090816" y="10991056"/>
            <a:ext cx="41910" cy="317500"/>
          </a:xfrm>
          <a:custGeom>
            <a:avLst/>
            <a:gdLst/>
            <a:ahLst/>
            <a:cxnLst/>
            <a:rect l="l" t="t" r="r" b="b"/>
            <a:pathLst>
              <a:path w="41909" h="317500">
                <a:moveTo>
                  <a:pt x="41690" y="0"/>
                </a:moveTo>
                <a:lnTo>
                  <a:pt x="0" y="0"/>
                </a:lnTo>
                <a:lnTo>
                  <a:pt x="0" y="317500"/>
                </a:lnTo>
                <a:lnTo>
                  <a:pt x="41690" y="317500"/>
                </a:lnTo>
                <a:lnTo>
                  <a:pt x="41690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445189" y="10991056"/>
            <a:ext cx="41910" cy="317500"/>
          </a:xfrm>
          <a:custGeom>
            <a:avLst/>
            <a:gdLst/>
            <a:ahLst/>
            <a:cxnLst/>
            <a:rect l="l" t="t" r="r" b="b"/>
            <a:pathLst>
              <a:path w="41909" h="317500">
                <a:moveTo>
                  <a:pt x="41731" y="0"/>
                </a:moveTo>
                <a:lnTo>
                  <a:pt x="0" y="0"/>
                </a:lnTo>
                <a:lnTo>
                  <a:pt x="0" y="317500"/>
                </a:lnTo>
                <a:lnTo>
                  <a:pt x="41731" y="317500"/>
                </a:lnTo>
                <a:lnTo>
                  <a:pt x="41731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16345051" y="8565356"/>
            <a:ext cx="3759200" cy="2743200"/>
            <a:chOff x="16345051" y="8565356"/>
            <a:chExt cx="3759200" cy="2743200"/>
          </a:xfrm>
        </p:grpSpPr>
        <p:sp>
          <p:nvSpPr>
            <p:cNvPr id="14" name="object 14"/>
            <p:cNvSpPr/>
            <p:nvPr/>
          </p:nvSpPr>
          <p:spPr>
            <a:xfrm>
              <a:off x="16345040" y="8565356"/>
              <a:ext cx="3759200" cy="2743200"/>
            </a:xfrm>
            <a:custGeom>
              <a:avLst/>
              <a:gdLst/>
              <a:ahLst/>
              <a:cxnLst/>
              <a:rect l="l" t="t" r="r" b="b"/>
              <a:pathLst>
                <a:path w="3759200" h="2743200">
                  <a:moveTo>
                    <a:pt x="3759060" y="266700"/>
                  </a:moveTo>
                  <a:lnTo>
                    <a:pt x="3454565" y="266700"/>
                  </a:lnTo>
                  <a:lnTo>
                    <a:pt x="3454565" y="304800"/>
                  </a:lnTo>
                  <a:lnTo>
                    <a:pt x="3454565" y="609600"/>
                  </a:lnTo>
                  <a:lnTo>
                    <a:pt x="3454565" y="2387612"/>
                  </a:lnTo>
                  <a:lnTo>
                    <a:pt x="3141878" y="2387612"/>
                  </a:lnTo>
                  <a:lnTo>
                    <a:pt x="3141878" y="2070112"/>
                  </a:lnTo>
                  <a:lnTo>
                    <a:pt x="3454565" y="2070112"/>
                  </a:lnTo>
                  <a:lnTo>
                    <a:pt x="3454565" y="2032012"/>
                  </a:lnTo>
                  <a:lnTo>
                    <a:pt x="3141878" y="2032012"/>
                  </a:lnTo>
                  <a:lnTo>
                    <a:pt x="3141878" y="1714512"/>
                  </a:lnTo>
                  <a:lnTo>
                    <a:pt x="3454565" y="1714512"/>
                  </a:lnTo>
                  <a:lnTo>
                    <a:pt x="3454565" y="1676412"/>
                  </a:lnTo>
                  <a:lnTo>
                    <a:pt x="3141878" y="1676412"/>
                  </a:lnTo>
                  <a:lnTo>
                    <a:pt x="3141878" y="1371600"/>
                  </a:lnTo>
                  <a:lnTo>
                    <a:pt x="3454565" y="1371600"/>
                  </a:lnTo>
                  <a:lnTo>
                    <a:pt x="3454565" y="1320800"/>
                  </a:lnTo>
                  <a:lnTo>
                    <a:pt x="3141878" y="1320800"/>
                  </a:lnTo>
                  <a:lnTo>
                    <a:pt x="3141878" y="1016000"/>
                  </a:lnTo>
                  <a:lnTo>
                    <a:pt x="3454565" y="1016000"/>
                  </a:lnTo>
                  <a:lnTo>
                    <a:pt x="3454565" y="965200"/>
                  </a:lnTo>
                  <a:lnTo>
                    <a:pt x="3141878" y="965200"/>
                  </a:lnTo>
                  <a:lnTo>
                    <a:pt x="3141878" y="660400"/>
                  </a:lnTo>
                  <a:lnTo>
                    <a:pt x="3454565" y="660400"/>
                  </a:lnTo>
                  <a:lnTo>
                    <a:pt x="3454565" y="609600"/>
                  </a:lnTo>
                  <a:lnTo>
                    <a:pt x="3141878" y="609600"/>
                  </a:lnTo>
                  <a:lnTo>
                    <a:pt x="3141878" y="304800"/>
                  </a:lnTo>
                  <a:lnTo>
                    <a:pt x="3454565" y="304800"/>
                  </a:lnTo>
                  <a:lnTo>
                    <a:pt x="3454565" y="266700"/>
                  </a:lnTo>
                  <a:lnTo>
                    <a:pt x="3100146" y="266700"/>
                  </a:lnTo>
                  <a:lnTo>
                    <a:pt x="3100146" y="304800"/>
                  </a:lnTo>
                  <a:lnTo>
                    <a:pt x="3100146" y="609600"/>
                  </a:lnTo>
                  <a:lnTo>
                    <a:pt x="3100146" y="2387612"/>
                  </a:lnTo>
                  <a:lnTo>
                    <a:pt x="2787459" y="2387612"/>
                  </a:lnTo>
                  <a:lnTo>
                    <a:pt x="2787459" y="2070112"/>
                  </a:lnTo>
                  <a:lnTo>
                    <a:pt x="3100146" y="2070112"/>
                  </a:lnTo>
                  <a:lnTo>
                    <a:pt x="3100146" y="2032012"/>
                  </a:lnTo>
                  <a:lnTo>
                    <a:pt x="2787459" y="2032012"/>
                  </a:lnTo>
                  <a:lnTo>
                    <a:pt x="2787459" y="1714512"/>
                  </a:lnTo>
                  <a:lnTo>
                    <a:pt x="3100146" y="1714512"/>
                  </a:lnTo>
                  <a:lnTo>
                    <a:pt x="3100146" y="1676412"/>
                  </a:lnTo>
                  <a:lnTo>
                    <a:pt x="2787459" y="1676412"/>
                  </a:lnTo>
                  <a:lnTo>
                    <a:pt x="2787459" y="1371600"/>
                  </a:lnTo>
                  <a:lnTo>
                    <a:pt x="3100146" y="1371600"/>
                  </a:lnTo>
                  <a:lnTo>
                    <a:pt x="3100146" y="1320800"/>
                  </a:lnTo>
                  <a:lnTo>
                    <a:pt x="2787459" y="1320800"/>
                  </a:lnTo>
                  <a:lnTo>
                    <a:pt x="2787459" y="1016000"/>
                  </a:lnTo>
                  <a:lnTo>
                    <a:pt x="3100146" y="1016000"/>
                  </a:lnTo>
                  <a:lnTo>
                    <a:pt x="3100146" y="965200"/>
                  </a:lnTo>
                  <a:lnTo>
                    <a:pt x="2787459" y="965200"/>
                  </a:lnTo>
                  <a:lnTo>
                    <a:pt x="2787459" y="660400"/>
                  </a:lnTo>
                  <a:lnTo>
                    <a:pt x="3100146" y="660400"/>
                  </a:lnTo>
                  <a:lnTo>
                    <a:pt x="3100146" y="609600"/>
                  </a:lnTo>
                  <a:lnTo>
                    <a:pt x="2787459" y="609600"/>
                  </a:lnTo>
                  <a:lnTo>
                    <a:pt x="2787459" y="304800"/>
                  </a:lnTo>
                  <a:lnTo>
                    <a:pt x="3100146" y="304800"/>
                  </a:lnTo>
                  <a:lnTo>
                    <a:pt x="3100146" y="266700"/>
                  </a:lnTo>
                  <a:lnTo>
                    <a:pt x="2745803" y="266700"/>
                  </a:lnTo>
                  <a:lnTo>
                    <a:pt x="2745803" y="304800"/>
                  </a:lnTo>
                  <a:lnTo>
                    <a:pt x="2745803" y="609600"/>
                  </a:lnTo>
                  <a:lnTo>
                    <a:pt x="2745765" y="660400"/>
                  </a:lnTo>
                  <a:lnTo>
                    <a:pt x="2745765" y="965200"/>
                  </a:lnTo>
                  <a:lnTo>
                    <a:pt x="2745765" y="2387612"/>
                  </a:lnTo>
                  <a:lnTo>
                    <a:pt x="2433091" y="2387612"/>
                  </a:lnTo>
                  <a:lnTo>
                    <a:pt x="2433091" y="2070112"/>
                  </a:lnTo>
                  <a:lnTo>
                    <a:pt x="2745765" y="2070112"/>
                  </a:lnTo>
                  <a:lnTo>
                    <a:pt x="2745765" y="2032012"/>
                  </a:lnTo>
                  <a:lnTo>
                    <a:pt x="2433091" y="2032012"/>
                  </a:lnTo>
                  <a:lnTo>
                    <a:pt x="2433091" y="1714512"/>
                  </a:lnTo>
                  <a:lnTo>
                    <a:pt x="2745765" y="1714512"/>
                  </a:lnTo>
                  <a:lnTo>
                    <a:pt x="2745765" y="1676412"/>
                  </a:lnTo>
                  <a:lnTo>
                    <a:pt x="2433091" y="1676412"/>
                  </a:lnTo>
                  <a:lnTo>
                    <a:pt x="2433091" y="1371600"/>
                  </a:lnTo>
                  <a:lnTo>
                    <a:pt x="2745765" y="1371600"/>
                  </a:lnTo>
                  <a:lnTo>
                    <a:pt x="2745765" y="1320800"/>
                  </a:lnTo>
                  <a:lnTo>
                    <a:pt x="2433091" y="1320800"/>
                  </a:lnTo>
                  <a:lnTo>
                    <a:pt x="2433091" y="1016000"/>
                  </a:lnTo>
                  <a:lnTo>
                    <a:pt x="2745765" y="1016000"/>
                  </a:lnTo>
                  <a:lnTo>
                    <a:pt x="2745765" y="965200"/>
                  </a:lnTo>
                  <a:lnTo>
                    <a:pt x="2433091" y="965200"/>
                  </a:lnTo>
                  <a:lnTo>
                    <a:pt x="2433091" y="660400"/>
                  </a:lnTo>
                  <a:lnTo>
                    <a:pt x="2745765" y="660400"/>
                  </a:lnTo>
                  <a:lnTo>
                    <a:pt x="2745765" y="609600"/>
                  </a:lnTo>
                  <a:lnTo>
                    <a:pt x="2433116" y="609600"/>
                  </a:lnTo>
                  <a:lnTo>
                    <a:pt x="2433116" y="304800"/>
                  </a:lnTo>
                  <a:lnTo>
                    <a:pt x="2745803" y="304800"/>
                  </a:lnTo>
                  <a:lnTo>
                    <a:pt x="2745803" y="266700"/>
                  </a:lnTo>
                  <a:lnTo>
                    <a:pt x="2391397" y="266700"/>
                  </a:lnTo>
                  <a:lnTo>
                    <a:pt x="2391397" y="304800"/>
                  </a:lnTo>
                  <a:lnTo>
                    <a:pt x="2391397" y="609600"/>
                  </a:lnTo>
                  <a:lnTo>
                    <a:pt x="2391397" y="2387612"/>
                  </a:lnTo>
                  <a:lnTo>
                    <a:pt x="2078710" y="2387612"/>
                  </a:lnTo>
                  <a:lnTo>
                    <a:pt x="2078710" y="2070112"/>
                  </a:lnTo>
                  <a:lnTo>
                    <a:pt x="2391397" y="2070112"/>
                  </a:lnTo>
                  <a:lnTo>
                    <a:pt x="2391397" y="2032012"/>
                  </a:lnTo>
                  <a:lnTo>
                    <a:pt x="2078710" y="2032012"/>
                  </a:lnTo>
                  <a:lnTo>
                    <a:pt x="2078710" y="1714512"/>
                  </a:lnTo>
                  <a:lnTo>
                    <a:pt x="2391397" y="1714512"/>
                  </a:lnTo>
                  <a:lnTo>
                    <a:pt x="2391397" y="1676412"/>
                  </a:lnTo>
                  <a:lnTo>
                    <a:pt x="2078710" y="1676412"/>
                  </a:lnTo>
                  <a:lnTo>
                    <a:pt x="2078710" y="1371600"/>
                  </a:lnTo>
                  <a:lnTo>
                    <a:pt x="2391397" y="1371600"/>
                  </a:lnTo>
                  <a:lnTo>
                    <a:pt x="2391397" y="1320800"/>
                  </a:lnTo>
                  <a:lnTo>
                    <a:pt x="2078710" y="1320800"/>
                  </a:lnTo>
                  <a:lnTo>
                    <a:pt x="2078710" y="1016000"/>
                  </a:lnTo>
                  <a:lnTo>
                    <a:pt x="2391397" y="1016000"/>
                  </a:lnTo>
                  <a:lnTo>
                    <a:pt x="2391397" y="965200"/>
                  </a:lnTo>
                  <a:lnTo>
                    <a:pt x="2078710" y="965200"/>
                  </a:lnTo>
                  <a:lnTo>
                    <a:pt x="2078710" y="660400"/>
                  </a:lnTo>
                  <a:lnTo>
                    <a:pt x="2391397" y="660400"/>
                  </a:lnTo>
                  <a:lnTo>
                    <a:pt x="2391397" y="609600"/>
                  </a:lnTo>
                  <a:lnTo>
                    <a:pt x="2078710" y="609600"/>
                  </a:lnTo>
                  <a:lnTo>
                    <a:pt x="2078710" y="304800"/>
                  </a:lnTo>
                  <a:lnTo>
                    <a:pt x="2391397" y="304800"/>
                  </a:lnTo>
                  <a:lnTo>
                    <a:pt x="2391397" y="266700"/>
                  </a:lnTo>
                  <a:lnTo>
                    <a:pt x="2037016" y="266700"/>
                  </a:lnTo>
                  <a:lnTo>
                    <a:pt x="2037016" y="304800"/>
                  </a:lnTo>
                  <a:lnTo>
                    <a:pt x="2037016" y="609600"/>
                  </a:lnTo>
                  <a:lnTo>
                    <a:pt x="2037016" y="2387612"/>
                  </a:lnTo>
                  <a:lnTo>
                    <a:pt x="1724329" y="2387612"/>
                  </a:lnTo>
                  <a:lnTo>
                    <a:pt x="1724329" y="2070112"/>
                  </a:lnTo>
                  <a:lnTo>
                    <a:pt x="2037016" y="2070112"/>
                  </a:lnTo>
                  <a:lnTo>
                    <a:pt x="2037016" y="2032012"/>
                  </a:lnTo>
                  <a:lnTo>
                    <a:pt x="1724329" y="2032012"/>
                  </a:lnTo>
                  <a:lnTo>
                    <a:pt x="1724329" y="1714512"/>
                  </a:lnTo>
                  <a:lnTo>
                    <a:pt x="2037016" y="1714512"/>
                  </a:lnTo>
                  <a:lnTo>
                    <a:pt x="2037016" y="1676412"/>
                  </a:lnTo>
                  <a:lnTo>
                    <a:pt x="1724329" y="1676412"/>
                  </a:lnTo>
                  <a:lnTo>
                    <a:pt x="1724329" y="1371600"/>
                  </a:lnTo>
                  <a:lnTo>
                    <a:pt x="2037016" y="1371600"/>
                  </a:lnTo>
                  <a:lnTo>
                    <a:pt x="2037016" y="1320800"/>
                  </a:lnTo>
                  <a:lnTo>
                    <a:pt x="1724329" y="1320800"/>
                  </a:lnTo>
                  <a:lnTo>
                    <a:pt x="1724329" y="1016000"/>
                  </a:lnTo>
                  <a:lnTo>
                    <a:pt x="2037016" y="1016000"/>
                  </a:lnTo>
                  <a:lnTo>
                    <a:pt x="2037016" y="965200"/>
                  </a:lnTo>
                  <a:lnTo>
                    <a:pt x="1724329" y="965200"/>
                  </a:lnTo>
                  <a:lnTo>
                    <a:pt x="1724329" y="660400"/>
                  </a:lnTo>
                  <a:lnTo>
                    <a:pt x="2037016" y="660400"/>
                  </a:lnTo>
                  <a:lnTo>
                    <a:pt x="2037016" y="609600"/>
                  </a:lnTo>
                  <a:lnTo>
                    <a:pt x="1724329" y="609600"/>
                  </a:lnTo>
                  <a:lnTo>
                    <a:pt x="1724329" y="304800"/>
                  </a:lnTo>
                  <a:lnTo>
                    <a:pt x="2037016" y="304800"/>
                  </a:lnTo>
                  <a:lnTo>
                    <a:pt x="2037016" y="266700"/>
                  </a:lnTo>
                  <a:lnTo>
                    <a:pt x="1682635" y="266700"/>
                  </a:lnTo>
                  <a:lnTo>
                    <a:pt x="1682635" y="304800"/>
                  </a:lnTo>
                  <a:lnTo>
                    <a:pt x="1682635" y="609600"/>
                  </a:lnTo>
                  <a:lnTo>
                    <a:pt x="1682635" y="2387612"/>
                  </a:lnTo>
                  <a:lnTo>
                    <a:pt x="1369961" y="2387612"/>
                  </a:lnTo>
                  <a:lnTo>
                    <a:pt x="1369961" y="2070112"/>
                  </a:lnTo>
                  <a:lnTo>
                    <a:pt x="1682635" y="2070112"/>
                  </a:lnTo>
                  <a:lnTo>
                    <a:pt x="1682635" y="2032012"/>
                  </a:lnTo>
                  <a:lnTo>
                    <a:pt x="1369961" y="2032012"/>
                  </a:lnTo>
                  <a:lnTo>
                    <a:pt x="1369961" y="1714512"/>
                  </a:lnTo>
                  <a:lnTo>
                    <a:pt x="1682635" y="1714512"/>
                  </a:lnTo>
                  <a:lnTo>
                    <a:pt x="1682635" y="1676412"/>
                  </a:lnTo>
                  <a:lnTo>
                    <a:pt x="1369961" y="1676412"/>
                  </a:lnTo>
                  <a:lnTo>
                    <a:pt x="1369961" y="1371600"/>
                  </a:lnTo>
                  <a:lnTo>
                    <a:pt x="1682635" y="1371600"/>
                  </a:lnTo>
                  <a:lnTo>
                    <a:pt x="1682635" y="1320800"/>
                  </a:lnTo>
                  <a:lnTo>
                    <a:pt x="1369961" y="1320800"/>
                  </a:lnTo>
                  <a:lnTo>
                    <a:pt x="1369961" y="1016000"/>
                  </a:lnTo>
                  <a:lnTo>
                    <a:pt x="1682635" y="1016000"/>
                  </a:lnTo>
                  <a:lnTo>
                    <a:pt x="1682635" y="965200"/>
                  </a:lnTo>
                  <a:lnTo>
                    <a:pt x="1369961" y="965200"/>
                  </a:lnTo>
                  <a:lnTo>
                    <a:pt x="1369961" y="660400"/>
                  </a:lnTo>
                  <a:lnTo>
                    <a:pt x="1682635" y="660400"/>
                  </a:lnTo>
                  <a:lnTo>
                    <a:pt x="1682635" y="609600"/>
                  </a:lnTo>
                  <a:lnTo>
                    <a:pt x="1369961" y="609600"/>
                  </a:lnTo>
                  <a:lnTo>
                    <a:pt x="1369961" y="304800"/>
                  </a:lnTo>
                  <a:lnTo>
                    <a:pt x="1682635" y="304800"/>
                  </a:lnTo>
                  <a:lnTo>
                    <a:pt x="1682635" y="266700"/>
                  </a:lnTo>
                  <a:lnTo>
                    <a:pt x="1328229" y="266700"/>
                  </a:lnTo>
                  <a:lnTo>
                    <a:pt x="1328229" y="304800"/>
                  </a:lnTo>
                  <a:lnTo>
                    <a:pt x="1328229" y="609600"/>
                  </a:lnTo>
                  <a:lnTo>
                    <a:pt x="1328229" y="2387612"/>
                  </a:lnTo>
                  <a:lnTo>
                    <a:pt x="1015580" y="2387612"/>
                  </a:lnTo>
                  <a:lnTo>
                    <a:pt x="1015580" y="2070112"/>
                  </a:lnTo>
                  <a:lnTo>
                    <a:pt x="1328229" y="2070112"/>
                  </a:lnTo>
                  <a:lnTo>
                    <a:pt x="1328229" y="2032012"/>
                  </a:lnTo>
                  <a:lnTo>
                    <a:pt x="1015580" y="2032012"/>
                  </a:lnTo>
                  <a:lnTo>
                    <a:pt x="1015580" y="1714512"/>
                  </a:lnTo>
                  <a:lnTo>
                    <a:pt x="1328229" y="1714512"/>
                  </a:lnTo>
                  <a:lnTo>
                    <a:pt x="1328229" y="1676412"/>
                  </a:lnTo>
                  <a:lnTo>
                    <a:pt x="1015580" y="1676412"/>
                  </a:lnTo>
                  <a:lnTo>
                    <a:pt x="1015580" y="1371600"/>
                  </a:lnTo>
                  <a:lnTo>
                    <a:pt x="1328229" y="1371600"/>
                  </a:lnTo>
                  <a:lnTo>
                    <a:pt x="1328229" y="1320800"/>
                  </a:lnTo>
                  <a:lnTo>
                    <a:pt x="1015580" y="1320800"/>
                  </a:lnTo>
                  <a:lnTo>
                    <a:pt x="1015580" y="1016000"/>
                  </a:lnTo>
                  <a:lnTo>
                    <a:pt x="1328229" y="1016000"/>
                  </a:lnTo>
                  <a:lnTo>
                    <a:pt x="1328229" y="965200"/>
                  </a:lnTo>
                  <a:lnTo>
                    <a:pt x="1015580" y="965200"/>
                  </a:lnTo>
                  <a:lnTo>
                    <a:pt x="1015580" y="660400"/>
                  </a:lnTo>
                  <a:lnTo>
                    <a:pt x="1328229" y="660400"/>
                  </a:lnTo>
                  <a:lnTo>
                    <a:pt x="1328229" y="609600"/>
                  </a:lnTo>
                  <a:lnTo>
                    <a:pt x="1015580" y="609600"/>
                  </a:lnTo>
                  <a:lnTo>
                    <a:pt x="1015580" y="304800"/>
                  </a:lnTo>
                  <a:lnTo>
                    <a:pt x="1328229" y="304800"/>
                  </a:lnTo>
                  <a:lnTo>
                    <a:pt x="1328229" y="266700"/>
                  </a:lnTo>
                  <a:lnTo>
                    <a:pt x="1015580" y="266700"/>
                  </a:lnTo>
                  <a:lnTo>
                    <a:pt x="1015580" y="0"/>
                  </a:lnTo>
                  <a:lnTo>
                    <a:pt x="973848" y="0"/>
                  </a:lnTo>
                  <a:lnTo>
                    <a:pt x="973848" y="2387612"/>
                  </a:lnTo>
                  <a:lnTo>
                    <a:pt x="661162" y="2387612"/>
                  </a:lnTo>
                  <a:lnTo>
                    <a:pt x="661162" y="2070112"/>
                  </a:lnTo>
                  <a:lnTo>
                    <a:pt x="973848" y="2070112"/>
                  </a:lnTo>
                  <a:lnTo>
                    <a:pt x="973848" y="2032012"/>
                  </a:lnTo>
                  <a:lnTo>
                    <a:pt x="661162" y="2032012"/>
                  </a:lnTo>
                  <a:lnTo>
                    <a:pt x="661162" y="1714512"/>
                  </a:lnTo>
                  <a:lnTo>
                    <a:pt x="973848" y="1714512"/>
                  </a:lnTo>
                  <a:lnTo>
                    <a:pt x="973848" y="1676412"/>
                  </a:lnTo>
                  <a:lnTo>
                    <a:pt x="661162" y="1676412"/>
                  </a:lnTo>
                  <a:lnTo>
                    <a:pt x="661162" y="1371600"/>
                  </a:lnTo>
                  <a:lnTo>
                    <a:pt x="973848" y="1371600"/>
                  </a:lnTo>
                  <a:lnTo>
                    <a:pt x="973848" y="1320800"/>
                  </a:lnTo>
                  <a:lnTo>
                    <a:pt x="661162" y="1320800"/>
                  </a:lnTo>
                  <a:lnTo>
                    <a:pt x="661162" y="1016000"/>
                  </a:lnTo>
                  <a:lnTo>
                    <a:pt x="973848" y="1016000"/>
                  </a:lnTo>
                  <a:lnTo>
                    <a:pt x="973848" y="965200"/>
                  </a:lnTo>
                  <a:lnTo>
                    <a:pt x="661162" y="965200"/>
                  </a:lnTo>
                  <a:lnTo>
                    <a:pt x="661162" y="660400"/>
                  </a:lnTo>
                  <a:lnTo>
                    <a:pt x="973848" y="660400"/>
                  </a:lnTo>
                  <a:lnTo>
                    <a:pt x="973848" y="609600"/>
                  </a:lnTo>
                  <a:lnTo>
                    <a:pt x="661162" y="609600"/>
                  </a:lnTo>
                  <a:lnTo>
                    <a:pt x="661162" y="304800"/>
                  </a:lnTo>
                  <a:lnTo>
                    <a:pt x="973848" y="304800"/>
                  </a:lnTo>
                  <a:lnTo>
                    <a:pt x="973848" y="266700"/>
                  </a:lnTo>
                  <a:lnTo>
                    <a:pt x="661162" y="266700"/>
                  </a:lnTo>
                  <a:lnTo>
                    <a:pt x="661162" y="0"/>
                  </a:lnTo>
                  <a:lnTo>
                    <a:pt x="619506" y="0"/>
                  </a:lnTo>
                  <a:lnTo>
                    <a:pt x="619506" y="2387612"/>
                  </a:lnTo>
                  <a:lnTo>
                    <a:pt x="306793" y="2387612"/>
                  </a:lnTo>
                  <a:lnTo>
                    <a:pt x="306793" y="2070112"/>
                  </a:lnTo>
                  <a:lnTo>
                    <a:pt x="619506" y="2070112"/>
                  </a:lnTo>
                  <a:lnTo>
                    <a:pt x="619506" y="2032012"/>
                  </a:lnTo>
                  <a:lnTo>
                    <a:pt x="306793" y="2032012"/>
                  </a:lnTo>
                  <a:lnTo>
                    <a:pt x="306793" y="1714512"/>
                  </a:lnTo>
                  <a:lnTo>
                    <a:pt x="619506" y="1714512"/>
                  </a:lnTo>
                  <a:lnTo>
                    <a:pt x="619506" y="1676412"/>
                  </a:lnTo>
                  <a:lnTo>
                    <a:pt x="306793" y="1676412"/>
                  </a:lnTo>
                  <a:lnTo>
                    <a:pt x="306793" y="1371600"/>
                  </a:lnTo>
                  <a:lnTo>
                    <a:pt x="619506" y="1371600"/>
                  </a:lnTo>
                  <a:lnTo>
                    <a:pt x="619506" y="1320800"/>
                  </a:lnTo>
                  <a:lnTo>
                    <a:pt x="306793" y="1320800"/>
                  </a:lnTo>
                  <a:lnTo>
                    <a:pt x="306793" y="1016000"/>
                  </a:lnTo>
                  <a:lnTo>
                    <a:pt x="619506" y="1016000"/>
                  </a:lnTo>
                  <a:lnTo>
                    <a:pt x="619506" y="965200"/>
                  </a:lnTo>
                  <a:lnTo>
                    <a:pt x="306793" y="965200"/>
                  </a:lnTo>
                  <a:lnTo>
                    <a:pt x="306793" y="660400"/>
                  </a:lnTo>
                  <a:lnTo>
                    <a:pt x="619506" y="660400"/>
                  </a:lnTo>
                  <a:lnTo>
                    <a:pt x="619506" y="609600"/>
                  </a:lnTo>
                  <a:lnTo>
                    <a:pt x="306793" y="609600"/>
                  </a:lnTo>
                  <a:lnTo>
                    <a:pt x="306793" y="304800"/>
                  </a:lnTo>
                  <a:lnTo>
                    <a:pt x="619506" y="304800"/>
                  </a:lnTo>
                  <a:lnTo>
                    <a:pt x="619506" y="266700"/>
                  </a:lnTo>
                  <a:lnTo>
                    <a:pt x="306793" y="266700"/>
                  </a:lnTo>
                  <a:lnTo>
                    <a:pt x="306793" y="0"/>
                  </a:lnTo>
                  <a:lnTo>
                    <a:pt x="265099" y="0"/>
                  </a:lnTo>
                  <a:lnTo>
                    <a:pt x="265099" y="266700"/>
                  </a:lnTo>
                  <a:lnTo>
                    <a:pt x="0" y="266700"/>
                  </a:lnTo>
                  <a:lnTo>
                    <a:pt x="0" y="304800"/>
                  </a:lnTo>
                  <a:lnTo>
                    <a:pt x="265099" y="304800"/>
                  </a:lnTo>
                  <a:lnTo>
                    <a:pt x="265099" y="609600"/>
                  </a:lnTo>
                  <a:lnTo>
                    <a:pt x="0" y="609600"/>
                  </a:lnTo>
                  <a:lnTo>
                    <a:pt x="0" y="660400"/>
                  </a:lnTo>
                  <a:lnTo>
                    <a:pt x="265099" y="660400"/>
                  </a:lnTo>
                  <a:lnTo>
                    <a:pt x="265099" y="965200"/>
                  </a:lnTo>
                  <a:lnTo>
                    <a:pt x="0" y="965200"/>
                  </a:lnTo>
                  <a:lnTo>
                    <a:pt x="0" y="1016000"/>
                  </a:lnTo>
                  <a:lnTo>
                    <a:pt x="265099" y="1016000"/>
                  </a:lnTo>
                  <a:lnTo>
                    <a:pt x="265099" y="1320800"/>
                  </a:lnTo>
                  <a:lnTo>
                    <a:pt x="0" y="1320800"/>
                  </a:lnTo>
                  <a:lnTo>
                    <a:pt x="0" y="1371600"/>
                  </a:lnTo>
                  <a:lnTo>
                    <a:pt x="265099" y="1371600"/>
                  </a:lnTo>
                  <a:lnTo>
                    <a:pt x="265099" y="1676412"/>
                  </a:lnTo>
                  <a:lnTo>
                    <a:pt x="0" y="1676412"/>
                  </a:lnTo>
                  <a:lnTo>
                    <a:pt x="0" y="1714512"/>
                  </a:lnTo>
                  <a:lnTo>
                    <a:pt x="265099" y="1714512"/>
                  </a:lnTo>
                  <a:lnTo>
                    <a:pt x="265099" y="2032012"/>
                  </a:lnTo>
                  <a:lnTo>
                    <a:pt x="0" y="2032012"/>
                  </a:lnTo>
                  <a:lnTo>
                    <a:pt x="0" y="2070112"/>
                  </a:lnTo>
                  <a:lnTo>
                    <a:pt x="265099" y="2070112"/>
                  </a:lnTo>
                  <a:lnTo>
                    <a:pt x="265099" y="2387612"/>
                  </a:lnTo>
                  <a:lnTo>
                    <a:pt x="0" y="2387612"/>
                  </a:lnTo>
                  <a:lnTo>
                    <a:pt x="0" y="2425712"/>
                  </a:lnTo>
                  <a:lnTo>
                    <a:pt x="3454565" y="2425712"/>
                  </a:lnTo>
                  <a:lnTo>
                    <a:pt x="3454565" y="2743200"/>
                  </a:lnTo>
                  <a:lnTo>
                    <a:pt x="3496208" y="2743200"/>
                  </a:lnTo>
                  <a:lnTo>
                    <a:pt x="3496208" y="2425712"/>
                  </a:lnTo>
                  <a:lnTo>
                    <a:pt x="3759060" y="2425712"/>
                  </a:lnTo>
                  <a:lnTo>
                    <a:pt x="3759060" y="2387612"/>
                  </a:lnTo>
                  <a:lnTo>
                    <a:pt x="3496208" y="2387612"/>
                  </a:lnTo>
                  <a:lnTo>
                    <a:pt x="3496208" y="2070112"/>
                  </a:lnTo>
                  <a:lnTo>
                    <a:pt x="3759060" y="2070112"/>
                  </a:lnTo>
                  <a:lnTo>
                    <a:pt x="3759060" y="2032012"/>
                  </a:lnTo>
                  <a:lnTo>
                    <a:pt x="3496208" y="2032012"/>
                  </a:lnTo>
                  <a:lnTo>
                    <a:pt x="3496208" y="1714512"/>
                  </a:lnTo>
                  <a:lnTo>
                    <a:pt x="3759060" y="1714512"/>
                  </a:lnTo>
                  <a:lnTo>
                    <a:pt x="3759060" y="1676412"/>
                  </a:lnTo>
                  <a:lnTo>
                    <a:pt x="3496208" y="1676412"/>
                  </a:lnTo>
                  <a:lnTo>
                    <a:pt x="3496208" y="1371600"/>
                  </a:lnTo>
                  <a:lnTo>
                    <a:pt x="3759060" y="1371600"/>
                  </a:lnTo>
                  <a:lnTo>
                    <a:pt x="3759060" y="1320800"/>
                  </a:lnTo>
                  <a:lnTo>
                    <a:pt x="3496208" y="1320800"/>
                  </a:lnTo>
                  <a:lnTo>
                    <a:pt x="3496208" y="1016000"/>
                  </a:lnTo>
                  <a:lnTo>
                    <a:pt x="3759060" y="1016000"/>
                  </a:lnTo>
                  <a:lnTo>
                    <a:pt x="3759060" y="965200"/>
                  </a:lnTo>
                  <a:lnTo>
                    <a:pt x="3496208" y="965200"/>
                  </a:lnTo>
                  <a:lnTo>
                    <a:pt x="3496208" y="660400"/>
                  </a:lnTo>
                  <a:lnTo>
                    <a:pt x="3759060" y="660400"/>
                  </a:lnTo>
                  <a:lnTo>
                    <a:pt x="3759060" y="609600"/>
                  </a:lnTo>
                  <a:lnTo>
                    <a:pt x="3496208" y="609600"/>
                  </a:lnTo>
                  <a:lnTo>
                    <a:pt x="3496208" y="304800"/>
                  </a:lnTo>
                  <a:lnTo>
                    <a:pt x="3759060" y="304800"/>
                  </a:lnTo>
                  <a:lnTo>
                    <a:pt x="3759060" y="266700"/>
                  </a:lnTo>
                  <a:close/>
                </a:path>
              </a:pathLst>
            </a:custGeom>
            <a:solidFill>
              <a:srgbClr val="00A4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318888" y="8565356"/>
              <a:ext cx="2522855" cy="266700"/>
            </a:xfrm>
            <a:custGeom>
              <a:avLst/>
              <a:gdLst/>
              <a:ahLst/>
              <a:cxnLst/>
              <a:rect l="l" t="t" r="r" b="b"/>
              <a:pathLst>
                <a:path w="2522855" h="266700">
                  <a:moveTo>
                    <a:pt x="41732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41732" y="266700"/>
                  </a:lnTo>
                  <a:lnTo>
                    <a:pt x="41732" y="0"/>
                  </a:lnTo>
                  <a:close/>
                </a:path>
                <a:path w="2522855" h="266700">
                  <a:moveTo>
                    <a:pt x="396074" y="0"/>
                  </a:moveTo>
                  <a:lnTo>
                    <a:pt x="354380" y="0"/>
                  </a:lnTo>
                  <a:lnTo>
                    <a:pt x="354380" y="266700"/>
                  </a:lnTo>
                  <a:lnTo>
                    <a:pt x="396074" y="266700"/>
                  </a:lnTo>
                  <a:lnTo>
                    <a:pt x="396074" y="0"/>
                  </a:lnTo>
                  <a:close/>
                </a:path>
                <a:path w="2522855" h="266700">
                  <a:moveTo>
                    <a:pt x="750481" y="0"/>
                  </a:moveTo>
                  <a:lnTo>
                    <a:pt x="708787" y="0"/>
                  </a:lnTo>
                  <a:lnTo>
                    <a:pt x="708787" y="266700"/>
                  </a:lnTo>
                  <a:lnTo>
                    <a:pt x="750481" y="266700"/>
                  </a:lnTo>
                  <a:lnTo>
                    <a:pt x="750481" y="0"/>
                  </a:lnTo>
                  <a:close/>
                </a:path>
                <a:path w="2522855" h="266700">
                  <a:moveTo>
                    <a:pt x="1104861" y="0"/>
                  </a:moveTo>
                  <a:lnTo>
                    <a:pt x="1063167" y="0"/>
                  </a:lnTo>
                  <a:lnTo>
                    <a:pt x="1063167" y="266700"/>
                  </a:lnTo>
                  <a:lnTo>
                    <a:pt x="1104861" y="266700"/>
                  </a:lnTo>
                  <a:lnTo>
                    <a:pt x="1104861" y="0"/>
                  </a:lnTo>
                  <a:close/>
                </a:path>
                <a:path w="2522855" h="266700">
                  <a:moveTo>
                    <a:pt x="1459230" y="0"/>
                  </a:moveTo>
                  <a:lnTo>
                    <a:pt x="1417548" y="0"/>
                  </a:lnTo>
                  <a:lnTo>
                    <a:pt x="1417548" y="266700"/>
                  </a:lnTo>
                  <a:lnTo>
                    <a:pt x="1459230" y="266700"/>
                  </a:lnTo>
                  <a:lnTo>
                    <a:pt x="1459230" y="0"/>
                  </a:lnTo>
                  <a:close/>
                </a:path>
                <a:path w="2522855" h="266700">
                  <a:moveTo>
                    <a:pt x="1813610" y="0"/>
                  </a:moveTo>
                  <a:lnTo>
                    <a:pt x="1771954" y="0"/>
                  </a:lnTo>
                  <a:lnTo>
                    <a:pt x="1771954" y="266700"/>
                  </a:lnTo>
                  <a:lnTo>
                    <a:pt x="1813610" y="266700"/>
                  </a:lnTo>
                  <a:lnTo>
                    <a:pt x="1813610" y="0"/>
                  </a:lnTo>
                  <a:close/>
                </a:path>
                <a:path w="2522855" h="266700">
                  <a:moveTo>
                    <a:pt x="2168017" y="0"/>
                  </a:moveTo>
                  <a:lnTo>
                    <a:pt x="2126297" y="0"/>
                  </a:lnTo>
                  <a:lnTo>
                    <a:pt x="2126297" y="266700"/>
                  </a:lnTo>
                  <a:lnTo>
                    <a:pt x="2168017" y="266700"/>
                  </a:lnTo>
                  <a:lnTo>
                    <a:pt x="2168017" y="0"/>
                  </a:lnTo>
                  <a:close/>
                </a:path>
                <a:path w="2522855" h="266700">
                  <a:moveTo>
                    <a:pt x="2522359" y="0"/>
                  </a:moveTo>
                  <a:lnTo>
                    <a:pt x="2480703" y="0"/>
                  </a:lnTo>
                  <a:lnTo>
                    <a:pt x="2480703" y="266700"/>
                  </a:lnTo>
                  <a:lnTo>
                    <a:pt x="2522359" y="266700"/>
                  </a:lnTo>
                  <a:lnTo>
                    <a:pt x="2522359" y="0"/>
                  </a:lnTo>
                  <a:close/>
                </a:path>
              </a:pathLst>
            </a:custGeom>
            <a:solidFill>
              <a:srgbClr val="00A4B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6485" y="3088911"/>
            <a:ext cx="11287614" cy="4722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2021-12-28T00:19:48Z</dcterms:created>
  <dcterms:modified xsi:type="dcterms:W3CDTF">2021-12-28T00:19:48Z</dcterms:modified>
</cp:coreProperties>
</file>